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2"/>
  </p:notesMasterIdLst>
  <p:sldIdLst>
    <p:sldId id="256" r:id="rId2"/>
    <p:sldId id="258" r:id="rId3"/>
    <p:sldId id="295" r:id="rId4"/>
    <p:sldId id="302" r:id="rId5"/>
    <p:sldId id="284" r:id="rId6"/>
    <p:sldId id="281" r:id="rId7"/>
    <p:sldId id="287" r:id="rId8"/>
    <p:sldId id="286" r:id="rId9"/>
    <p:sldId id="288" r:id="rId10"/>
    <p:sldId id="280" r:id="rId11"/>
    <p:sldId id="260" r:id="rId12"/>
    <p:sldId id="661" r:id="rId13"/>
    <p:sldId id="656" r:id="rId14"/>
    <p:sldId id="664" r:id="rId15"/>
    <p:sldId id="658" r:id="rId16"/>
    <p:sldId id="657" r:id="rId17"/>
    <p:sldId id="665" r:id="rId18"/>
    <p:sldId id="666" r:id="rId19"/>
    <p:sldId id="660" r:id="rId20"/>
    <p:sldId id="659" r:id="rId21"/>
    <p:sldId id="289" r:id="rId22"/>
    <p:sldId id="290" r:id="rId23"/>
    <p:sldId id="291" r:id="rId24"/>
    <p:sldId id="292" r:id="rId25"/>
    <p:sldId id="293" r:id="rId26"/>
    <p:sldId id="662" r:id="rId27"/>
    <p:sldId id="663" r:id="rId28"/>
    <p:sldId id="264" r:id="rId29"/>
    <p:sldId id="296" r:id="rId30"/>
    <p:sldId id="66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68508"/>
  </p:normalViewPr>
  <p:slideViewPr>
    <p:cSldViewPr snapToObjects="1">
      <p:cViewPr varScale="1">
        <p:scale>
          <a:sx n="84" d="100"/>
          <a:sy n="84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85161702" sldId="28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85161702" sldId="280"/>
            <ac:inkMk id="26" creationId="{951DA109-B4FC-B548-B990-EAD8D1C69F93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2117896765" sldId="29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2117896765" sldId="291"/>
            <ac:inkMk id="3" creationId="{04D6A8AE-E338-4842-B15B-B931E49341F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07335400" sldId="65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07335400" sldId="656"/>
            <ac:inkMk id="3" creationId="{C3BCD6BE-0BCF-9246-8EA1-747D66E5ECA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84280189" sldId="657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84280189" sldId="657"/>
            <ac:inkMk id="3" creationId="{5E1F89BB-7D62-234F-84A0-6E468CC96BC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235737819" sldId="66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235737819" sldId="660"/>
            <ac:inkMk id="2" creationId="{1A14FD4D-A5D9-4648-BD63-A84859D5AB6C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582563484" sldId="66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582563484" sldId="661"/>
            <ac:inkMk id="2" creationId="{C13BE7B8-1578-B645-97C5-B32B1C899F8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64922459" sldId="663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64922459" sldId="663"/>
            <ac:inkMk id="3" creationId="{A7BD3195-1FF2-7440-8018-F85C9E17DAF0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25633960" sldId="664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25633960" sldId="664"/>
            <ac:inkMk id="2" creationId="{EE916A14-C116-DC40-92B0-360F9E9C8FB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44602073" sldId="665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44602073" sldId="665"/>
            <ac:inkMk id="2" creationId="{5366B46E-D7CA-4E4D-9D33-6708075E303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547987786" sldId="66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547987786" sldId="666"/>
            <ac:inkMk id="3" creationId="{8652E2F9-8322-2943-B2C0-E8428068E3E4}"/>
          </ac:inkMkLst>
        </pc:inkChg>
      </pc:sldChg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213028769" sldId="627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213028769" sldId="627"/>
            <ac:inkMk id="3" creationId="{1E9B1A0E-0FB6-E54B-9102-CE66C4C2A90F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913718689" sldId="635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4" creationId="{F18CBB7F-42A7-3F44-A01E-FC3D8F4CC3B0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5" creationId="{F4F9E3C4-1B71-6A47-A92D-91BBD880FFA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6" creationId="{1B48D34A-E78A-0D40-821D-6FF52F1EFD68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560892061" sldId="638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2" creationId="{D5DFA8C4-DE9B-224A-AC3B-40B843B6B37B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3" creationId="{F4C89958-B3DC-154E-AEF6-45DE56391F2D}"/>
          </ac:inkMkLst>
        </pc:inkChg>
      </pc:sldChg>
      <pc:sldChg chg="modSp">
        <pc:chgData name="Tom Ristenpart" userId="44426604_tp_dropbox" providerId="OAuth2" clId="{366F4D05-0D00-C040-B1C7-7163D048843E}" dt="2019-02-27T20:16:44.565" v="2" actId="1076"/>
        <pc:sldMkLst>
          <pc:docMk/>
          <pc:sldMk cId="142702686" sldId="639"/>
        </pc:sldMkLst>
        <pc:spChg chg="mod">
          <ac:chgData name="Tom Ristenpart" userId="44426604_tp_dropbox" providerId="OAuth2" clId="{366F4D05-0D00-C040-B1C7-7163D048843E}" dt="2019-02-27T20:16:44.565" v="2" actId="1076"/>
          <ac:spMkLst>
            <pc:docMk/>
            <pc:sldMk cId="142702686" sldId="639"/>
            <ac:spMk id="4" creationId="{00000000-0000-0000-0000-000000000000}"/>
          </ac:spMkLst>
        </pc:sp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67656401" sldId="649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4" creationId="{4AF44039-6938-6A4D-8305-CFBA01111AE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7" creationId="{E793E294-C22E-DE44-86CB-24AA63DD54C3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8" creationId="{AD5D2DF6-2553-0341-9102-EDC81E7DD22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5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27527 4635 7569,'-30'9'-164,"-1"-9"1,-7 0 112,3-11 0,-1 1 1,-6 3-1,-1 5 0,-2 2 44,-5 0 0,-4 7 1,-10 2-1,-2 3 0,-5 5 94,-7 1 1,3 4-1,-1-1 1,0 3-1,1 2-27,-6 2 1,8 10 0,2-3 0,5 5-105,2 3 0,17-1 0,7 1 0,9-3 0,10-5-71,4-6 0,15-6 0,4-1 0,19-3 84,20-5 0,6-5 1,19-9-1,12 0 1,9 0-16,3 0 1,-2-2 0,-3-3 0,-2-2 96,-5 2 0,-5 3 1,-14 4-1,-7 5 0,-14 8-2,-12 4 0,-10 11 1,-23 6-1,-14 4-55,-22 2 1,-35 10 0,-21 5 0,41-26 0,-2-1 23,-6 3 0,0-2 0,0-2 0,-1-1 0,-1-1 0,-1 0 0,2 0 0,-1 1 1,3-2-1,0 0 49,-1 0 0,0 0 1,4-1-1,1-1 1,-50 21-1,12 0 1,14 0-14,11-5 1,13-2-1,11 2 1,17-5-94,14-6 1,12 1 0,19 1 0,21 0 27,29 0 0,23-3 0,28-9 0,-51-11 1,1-2-1,5-2 0,1-1-41,5-1 0,1-2 1,1 0-1,0 0 1,-5 1-1,-1 1 1,-4 0-1,-2 0-19,52 6 1,-7 6 0,-26-5 0,-17 5 0,-21 8 173,-22 4 0,-20 11 0,-34-1 0,-35 4-16,-31 3 1,28-17 0,-6 2-1,-9 1 1,-2 1 0,-7 3-1,-1 0 1,-5 0 0,-1 0 55,-3 1 1,1 1-203,5-1 1,2 0 0,6-5-1,3-1 1,15-1 0,3 0 100,8-1 0,4 0 0,-31 17 1,28-10-1,21-2 0,24-5-92,16-3 0,43-4 0,35-5 0,38-7-1,-44-5 0,4-1 1,10-2-1,3-1 1,10 0-1,2 0 1,1-3-1,2 0 1,0 0-1,1-2 34,0-1 1,1 0 0,-2 2-1,-2 0 1,-12 0 0,-2 0 0,-5 1-1,-2 1 38,-6 1 0,-3 1 0,-8 1 0,-4 0 0,42 1 0,-19 2 1,-21 3 24,-19 2 1,-15 16 0,-20 1 0,-22 7-29,-28 7 0,-36 2 0,22-19 0,-5 0 0,-7 2 0,-3-1 1,-7 2-1,-2-1 25,-6 2 1,-2 0-79,6 0 0,-1 0 0,-3-3 1,1 0-1,10 1 0,1-1 74,4-1 1,2 1 0,7 2 0,4-1 0,-30 10-1,14 3 1,15-1 19,13 3 1,12-5-1,19 0 1,15 0-155,16 0 0,23-4 0,22 4 0,14-3 0,12-6 57,9-8 1,-2 3-1,-2-7 1,-6 2 0,-6-2 108,0-2 0,-19 6 0,-10-2 0,-11 5 92,-8 2 0,-16 8 0,0 2 1,-7 2-111,-8 4 1,-8 1-1,-6 0 1,-2-5 0,-2-2 63,2-5 0,-4-3 0,9-1 1,2-1-159,3 0 0,14 0 0,9-2 1,12-2-1,9-3-152,8 3 0,7-8 1,11 0-1,3-1-114,-2-1 1,-3 9-1,-5-4 1,-6 2-1,-13 0 56,-11 3 0,-12-5 0,-14 0 0,-22-1 251,-21 1 0,-37-7 0,-29 2 0,44-5 0,-3-2 0,-12 0 0,-1 0 0,0 0 0,0 0 0</inkml:trace>
  <inkml:trace contextRef="#ctx0" brushRef="#br0" timeOffset="3">23230 9419 7569,'33'0'9,"-4"-10"1,-13-4 0,-2-2-1,5-1 1,5 3 0,7-3 244,2-2 1,12 5 0,11 0-1,8 0 1,7 0-211,7 0 1,7-1 0,7-6 0,10 0 0,11 0-74,-49 10 0,0 0 1,1 1-1,0-1 1,6 0-1,0 1 1,1 0-1,0 1-12,2 2 0,-1 0 0,-3-2 0,-1 1 0,-1 3 0,-1 1 1,-3-1-1,-1 0-58,-2 0 1,-1 1 0,44-3 0,-19 7 0,-14 0 0,-12 0 14,-9 0 0,-22 0 1,-9 2-1,-7 5 0,-15 5 131,-15 0 1,-20 14 0,-33-5 0,-10 3-11,-8-1 0,-18 1 0,47-11 1,-3 0-1,0 1 0,-1 0 9,0 0 0,0-2 1,3 0-1,2 0 1,-38 7-1,12-3 1,11-4 105,8-2 0,21 4 0,12-5-123,14 3 1,24-7 0,28 2-1,31-5 1,33-4-17,-37-1 1,3-1 0,9-2 0,2-2 0,7-5 0,1 0 0,2-2 0,0 1-93,1 0 0,0 2 0,0 3 0,0 2 0,-1 1 0,-2 0 0,-3 0 0,-2 0 0,-5 1 1,-2 1-178,-3-1 0,-2 0 0,44-2 0,-15 7 0,-18 0-667,-19 0 923,-29 10 0,-28-8 0,-24 7 0</inkml:trace>
  <inkml:trace contextRef="#ctx0" brushRef="#br0" timeOffset="4">22273 9738 7569,'-14'0'-833,"0"0"1815,-3 0-226,8 0-674,-1 0 1,12 0 0,3 2 0,2 5-1,-2 7 53,-3 5 0,-2 2 0,0 3 0,0 2 0,0 5 4,0 2 1,0-5 0,0 5 0,0-2-36,0-5 0,0 5-139,0-3 1,3-2-1,4-12-99,7-7 1,5-4 0,2-6 0,0-4-1,3-5-57,4 1 1,-4-6-1,7 8 1,-3-1 26,1 1 1,-1 2 0,-7 7 0,0 0 238,1 0 0,-1 0 0,0 0 0,1 0 185,-1 0 0,0 9 0,0 3 0,1 2-143,-1 0 1,0 0 0,0 8 0,1-1 0,-3 0-463,-5 0 0,2 1 0,-9 1 0,-2 3-1751,-2 3 2096,-3 8 0,0-22 0,0 3 0</inkml:trace>
  <inkml:trace contextRef="#ctx0" brushRef="#br0" timeOffset="5">23868 5273 7569,'-2'12'-93,"-5"-5"1,2-5 0,-7 0 0,3 5 0,2 5 0,0 2 167,0 1 0,-8-1 0,6 7 0,-3 0 0,-4 1 0,-3-1 73,-3 0 1,-6 0-1,-3 3 1,1 2-103,-1 2 0,-7 3 0,3-5 0,-6 2 0,-1 1-76,-1 1 1,1-6 0,-1 4-1,1-4 31,-1-3 1,8 1-1,2 1 1,0 3-1,2 3-77,0-3 1,3-3 0,4-2 0,0 1-23,3-1 0,-2 0 0,13-2 0,1-2-76,-1-3 0,5-7 0,13 5 0,6-3-32,5-4 1,4-3 0,3-2 205,3 0 0,-1-9 0,-7-3 0</inkml:trace>
  <inkml:trace contextRef="#ctx0" brushRef="#br0" timeOffset="6">23060 5911 7120,'-12'21'128,"-7"0"1,7 3 0,-2 2 0,0 4 0,-2 1 0,-1 2 7,3 0 1,-3-7 0,10 3-1,0-6 1,0-1-87,0-1 0,2-2 0,12-3 1,7-4-1,8-3-199,6-4 0,5-2 1,10-3-1,2 0-51,4 0 1,6-3 0,8-2 0,1-2 0,-2 3-345,-6 1 0,4 1 544,-11-5 0,1-5 0,-8-9 0</inkml:trace>
  <inkml:trace contextRef="#ctx0" brushRef="#br0" timeOffset="7">22975 5889 6594,'-14'0'0,"2"-2"0,0-3 0,3-4-22,-1-3 0,3-2 1,7-7 360,0-1 0,7 1 0,3 2-211,1 5 1,-3-3 0,3 8 0,1 0 26,0-1 0,0 1 0,4 4-161,-1-2 1,-8 0-1,4 9 1,1 3-45,0 2 0,-7 9 0,2-1 88,-5 4 1,-2 2 0,0 0 0,0 0-13,0 1 0,-7-1 0,0 0 1,2 3-1,3 2 101,2 2 0,-2 0 0,-3-6 0,-2-1-21,2 0 1,3 0-1,-1-2 1,-1-2-24,-3-3 1,-1-7-71,8 7 1,0-7-115,0 8 36,0-11 0,0 8 1,3-7-1,4 2 19,7-2 1,12-3 0,5-2 0,2 0 13,5 0 0,4-2 0,6-3 1,1-5-1,1 1-1,2 0 1,-5 1 0,7 8 0,1 0 1,-1 0 1,-7-7 0,3 0 0,-7 3 0,-6 1 47,-1 3 1,-17 0 0,2 0 29,-2 0 0,-12 0 0,-7 0-83,-12 0 1,-7 0 0,-4 0 0,-3 0 13,-3 0 1,1 0 0,7 0 0,-1 3 0,1 1 12,0 3 1,-7 3 0,-3-5 0,-2 4 7,-5 3 1,5-5 0,-3 5 0,-1 0 61,-4-1 0,-1-6 0,-1 5 0,1-3 0,-1 0 50,1-3 0,6-1 0,3-3 1,2 0-1,5 0 60,3 0 1,1 0 0,1 0-104,0 0 0,2-3 39,5-4 0,-3 3-142,10-11 1,2 4 0,10-6 0,5 5 8,1 3 0,-6-8 1,5 3 80,-1-5 0,-7 5 0,8 0 0,-3-3-34,0-2 1,7-2 0,-4 0 0,-1 0 0,3-1-22,0 1 1,0 0 0,4 0-1,-2-3 1,1-2-98,-4-2 1,6-1 0,-8 8 66,3 0 1,-5 2 0,5 2 0,-2 3-53,-6-2-16,-1 6 0,-6 3 70,-4 14 0,5-2 0,-5 9 0,2 3 69,-2 2 1,2 9 0,-7 3 0,1-1 0,-1 3 21,-5 0 1,-2 1 0,-2 3 0,0-1 19,-1 2 1,1-8 0,2-1-1,3-6 142,2-2 1,6-2-217,-6-4 1,10-4-1,-1-6 1,10 2 0,9-2 41,5-3 0,4-2 0,6 0 0,6 0 0,5-2-21,3-5 1,2 2 0,4-7-1,8 3-91,5 4 1,-6 0-1,-1 1 1,-1-3-32,0 2 1,-6 2-1,-1 1 1,-9-3-1,-10-2-691,-4 3 1,-15 1 256,-9 3 0,-19 3 1,-19 4-1,-6 4-5,-6 1 0,-7-2 531,8-10 0,-11-10 0,6-2 0</inkml:trace>
  <inkml:trace contextRef="#ctx0" brushRef="#br0" timeOffset="8">23953 5464 7569,'8'-14'-204,"-1"0"253,-10 9 1,-9-4 0,-9 11-1,0 3 15,0 2 0,-1 9 0,1-2 0,-3 8 14,-4 6 0,2-2 0,-7 7 0,0 0 0,2 0 14,0 5 1,-6 2-1,1 3 1,-2-1 0,1 1 54,1-1 1,3-6 0,-5-1 0,5 1-21,2-3 0,1-3 0,6-8 0,0-1 85,5 0 0,5-7 55,0 1 0,7-11-313,14 3 0,5-14 1,9-7-1,3-7 1,2-5 15,2-2 0,3-3 0,-7 5 0,2-5-123,0-2 1,-15 0 0,11-5 0,-3 5-30,-1 2 182,-6-6 1,7 13 0,-7-4 0,2 2-44,0-3 0,1 6 0,6-6 1,2 8-1,3 5-11,3 1 0,6 4 1,-6-6-1,-3 5-47,-3 3 1,-1-5 0,-1 4 105,0-2-51,-9 8 0,-7-4 0,-17 13 125,-9 2 1,-17 17-1,-2 0 1,-10 4-1,-4 5 36,-6 0 1,1 2 0,0 8-1,5 0 46,2-1 0,2 1 0,8-1 0,-1-2 1,3-2-319,5-3 1,11-6 0,12 4 0,3-2-382,4-5 1,12 4 0,7-1 537,5-3 0,12-3 0,2-1 0</inkml:trace>
  <inkml:trace contextRef="#ctx0" brushRef="#br0" timeOffset="9">22847 6315 6995,'-21'0'-138,"0"0"1,-1 0 0,1 0-1,0 0 1,0 0 0,-1 0 262,1 0 1,0-10 0,0-4 0,-1-5 175,1-2 0,9 7 0,3 2-210,-1 2 0,6 3 1,-11 7-103,-1 0 1,-3 10-1,-2 4 1,-3 5-1,0 2-36,3 0 0,-5-2 1,12-2-1,-3-3 43,3 2 1,5-4 0,11 2 0,5 1 20,7-4 0,8-1 0,8-10 0,11 0-30,6 0 0,10 0 0,-5-2 0,2-3-28,5-2 1,-7-7 0,-5 4 0,-9-2 0,-10-2-3,-4 2 0,-5-7 28,-5 5 1,-9-2 0,-19-1 0,-12 5 0,-10 3 17,-6 4 0,2 3 0,-15 2 0,1 0 11,-1 0 1,1 0 0,-5 0 0,2 0 0,1 2 108,1 5 0,-4-2 0,9 7 1,6 0 197,6-1 0,7-4 0,12 8-244,5 1 1,9 1 0,19-3 0,15-5-118,9 1 0,6-5 0,6 6 0,7-1 0,4-5-94,3-3 1,0-2 0,-3 0-1,-4 0 29,-7 0 0,-8-7 0,-6-3 0,-8 1 0,-7-3-42,-6 0 1,-8-2 0,-17-7 95,-11 0 0,-10 6 0,-14 4 0,-2-1 1,-5 2 88,-2 1 1,4 2-1,-7 7 1,1 0 72,1 0 0,6 0 0,13 0 0,8 0 0,4 2 61,3 5 1,9-2 0,5 9 0,7 0-139,7-2 1,17 7 0,18-7 0,13 0 0,8-3-92,8 1 1,5-8-1,9 5 1,-2-5-51,-5-2 1,-5 0 0,-12-2-1,-4-5 1,-10-5-55,-9 0 0,-9-7 0,-15 5 0,-7-5 9,-5-2 0,-23 0 1,-14 0-1,-22-1 0,-16 3 42,-13 5 0,-10-2 0,1 9 0,0 2 224,1 2 1,4 3 0,14 0 0,13 5 0,13 7-115,12 9 0,7 24 0,10 0 0</inkml:trace>
  <inkml:trace contextRef="#ctx0" brushRef="#br0" timeOffset="10">22762 6208 7569,'10'0'-416,"-10"0"0,-10-2 489,-11-5 1,7 4-1,0-4 145,-3 5 1,-2 2-278,-2 0 96,9 0 1,-5 2-82,10 5 0,0-2 55,7 9 0,3-7 0,4 5-67,7-2 1,-2-3 0,2-7 0,2 0-53,3 0 1,3-3-1,-3-4 81,-5-7 1,-5 2 3,-9-2 0,-16 9 0,-6-2 1,-4 5 150,-4 2 0,4 0 0,-7 0 0,2 0 0,5 0 4,2 0 0,5 2 0,5 5-216,7 8 1,7-6 0,7 1 0,7-3 83,5 0 0,2 0 1,1-7-294,-1 0 188,0 0 0,-9-3 115,-5-4 0,-4 3 0,-3-11 367,0-1-275,0 6-270,-10 1 168,8 18 0,-17-6 0,7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7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20231 9015 7569,'-55'-22'0,"6"1"0,6 0 22,8 0 0,4 2 1,10 2-1,2 3 1,2-2-1,3-3 1,0-3-1,0 3 1,-1 5-1,-3 7 1,-6 5 110,-4 2 1,-3 2 0,5 3-1,-5 4 1,-2 3-31,-5 5 0,5 4 0,-2 5 0,-3 7 1,-2 5-91,-3 7 0,-7 11 0,1 1 0,2 7 1,4 4 23,8 3 0,-3 12 0,9 0 1,3 6-1,3 1 22,1-2 1,1-3 0,0 2 0,0 5 42,-1 7 0,8 5 0,2 3 1,1-3-51,-1-5 0,7 5 0,-2-7 1,5-1-1,4-1-35,5-1 0,5-4 1,7 7-1,-3 0-8,-2 0 1,1-7 0,4 2 0,-3-3 0,-2 4 25,3 6 1,-5 5 0,-1 2 0,1-4 86,0-10 1,-5 5 0,7-19 0,3-5 0,2-5 50,2-4 1,-2-7 0,-2-3 0,-3 0-46,2 1 0,-6-1 1,-3 5-1,-5-2 1,-2 4 19,0 8 1,0-10 0,0 7 0,-2-2-55,-5-3 1,-3 17 0,-6-7 0,2 9 23,-3 5 0,-2-4 0,-2 1 0,2 8 0,5 5-140,7 6 0,-3 3 1,3 5-1,2 2 1,1 5-64,-3 2 0,2-7 0,-9 5 0,-1-5 66,4-5 0,-8 12 1,5-12-1,-8 3 45,-6 0 0,2-1 1,-10 3-1,18-52 0,-1 1 1,-1 1-1,-1 0-74,0 4 1,0 0 0,4-3 0,1-1-1,-13 53 1,8-6-37,7-2 1,5 1-1,9-3 1,0-3 0,2-4 25,5-2 0,5-13 1,11-13-1,3-10 214,3-9 1,9-17 0,-1-12-1,8-14 1,10-14 152,6-14 1,-2-22-1,12-21 1,-2-11-280,2-8 0,-35 33 0,1-2 0,3 0 1,0-2-1,-1-1 0,-2-1 0,0 0 0,-1-1-50,-1 0 1,-1 0 0,-1-3 0,0 0 0,-2 3 0,-1 0-1,0 2 1,-1-1-159,0 2 1,-1 0-1,19-45 1,5-1-1,-2-4 1,-24 49-1,0-1 2,2-3 1,-2-2-1,-2-2 1,0 1-1,1-1 1,-1 0-1,-2 3 1,-1 0 56,14-53 1,-18 53 0,-3-1 0,-2-1 0,-3-1 0,1-3 0,-1 0 0,-1 0 0,-2 2-1,-1 2 1,-2 1 0,-2-1 0,0 1-1,-1-55 1,-2-2 107,-2 57 1,0-1 0,3 1 0,0-1 0,-2 1 0,-1 0 0,2-55 0,2 7 61,0 12 1,9 8 0,5 3 0,5 4 18,2 4 0,1-2 0,-3 6 0,-3 1 0,-4 0-16,-3 4 1,-1-4 0,-8 0-1,0 0-38,0-1 1,-10-8 0,-4-1 0,-5-9-48,-2-5 0,-1 7 1,1-2-1,0 5 1,0 2 22,-1 0 0,3 9 1,5 3-1,7 4 25,5 6 0,2-6 0,0 12 0,0-2 0,0 0 233,0 3 1,0 8 0,0-4 0,0 3-155,0-1 0,0 0 1,0 8-1,0-3-97,0-5 0,0 3 0,-3-10 0,-4-2 0,-4-2-17,-1-3 1,-12-7-1,8 3 1,-1 4-1,-2 7 19,0 5 1,5-4 0,0 6 0,0 3 63,2 2 1,-5 10 0,8 1 0,-1 4-50,1 4 0,-5-5 0,4 3 0,-2-1 0,-2 1-64,2 0 0,-6-8 0,3 3 0,-4-5 25,-2-7 1,0-4 0,0-1-1,-1-6 1,1-4 35,0 4 1,0-6-1,-1 8 1,1-3 88,0 1 1,-1 6-1,1-4 1,2 2-104,5 4 0,-5 4 0,5 3 0,-5 6 0,-2 7-367,0 4 1,6 12 0,-1 5 0,-5 12 367,-5 16 0,-12 15 0,5 27 0</inkml:trace>
  <inkml:trace contextRef="#ctx0" brushRef="#br0" timeOffset="1">23251 9716 7569,'-21'-9'0,"0"-5"-92,0-5 0,-1-2 0,-1-1 1,-6 1-1,-6 0 0,-5 0 0,-3-1 1,1 1-1,-3 2 99,-5 5 0,5-5 0,-4 7 0,4 0 0,2 5 43,1 5 0,-1 2 0,-2 0 0,-2 0 0,-3 2-5,3 5 0,9 8 1,5 11-1,2 4-28,5 3 0,3-4 0,4 4 1,2 0-1,5 0-5,3 5 1,2-5 0,7 2 0,0 3-74,0 2 0,2 3 1,3-1-1,4 1 70,3-1 0,2 8 0,10-1 0,2 1 0,5 0 0,2-1 0,2 1 0,10-10 1,5-2-14,7-3 0,4-9 0,5 3 1,5-6-1,7-4-55,5-5 0,2-4 0,0-10 0,0-5 10,0-9 1,-7-3 0,0-20 0,3-8 0,-1-10 18,-2-6 0,-5 0 1,-11 1-1,-6 1 14,-6-7 1,-10 5 0,-9-5-1,-12 7 1,-7 2 75,-8 3 0,-11-5 1,-9 7-1,-10 0-5,-10 0 0,-13 0 0,-8 7 0,-5 0-30,-1 5 0,-11 4 1,-6 1-1,-7 6 1,-6 6-29,4 2 0,-6 9 0,0 5 0,-1 4 9,-6 3 0,3 10 0,-5 4 0,-5 7 0,0 8 25,0 6 0,5 8 0,3 6 0,4 8 45,2 4 1,13 3 0,13 0-1,10 0-31,9-1 0,17 4 0,12 1 0,11 3 0,10-3 55,8-1 0,8-11 0,20 1 0,13 0-7,10-3 1,22 3-1,6-12 1,12-8 0,15-4-123,-52-18 1,1-4 0,4-2-1,1-3 1,-2-2 0,0-1-1,1-2 1,-1 0-17,-3 0 1,-1-2 0,0-3 0,-1-1 0,45-12 0,-9-9-1,-9-12-9,-10-9 0,-5-7 0,-12-10 0,-4 0-2,-7 0 1,-15-7-1,-9 1 1,-9 1 0,-10 1-28,-5-3 1,-14 2 0,-11-6 0,-15-1 61,-9 0 0,-5 8 0,2-1 0,-7 10 63,-4 10 1,-10 6-1,0 8 1,0 9 0,0 9-11,0 10 0,0 5 0,7 4 0,1 8-1,-1 11 1,0 17 0,3 14 0,4 4 0,7 11-15,5 8 0,15 5 0,8 1 1,13-6 3,6-1 1,25-11 0,13-11 0,17-4-1,12-11 18,7-4 1,12-7 0,9-11-1,-2-8 3,-3-5 0,-4-14 1,-3-9-1,-7-12 0,-6-7-22,-13-3 0,-9-6 0,-12-3 0,-12-3-96,-11-4 1,-10 0-1,-10-2 1,-11 2-44,-12 0 1,-14-5 0,-5 17 0,-3 6 0,-4 11-172,-2 6 1,-3 12-1,-2 8 1,-8 11 289,-11 14 0,0 19 0,-9 14 0</inkml:trace>
  <inkml:trace contextRef="#ctx0" brushRef="#br0" timeOffset="2">23251 9461 7569,'-40'12'0,"5"-3"-148,6 1 0,6 2 1,4 9-1,5 0 1,11 1-1,13-4 1,11-1 90,3-3 0,6-7 1,1 5-1,0 0 0,2-3 1,-2 1-1,-1-3-95,-4 2 0,-4-4 132,-8 9 0,-9-9 1,-17 2-1,-9-5 20,-3-2 0,0 0 0,3-2 1,0-3-1,2-4 23,5-3 1,-5 5 0,5-7-1,-5 0 33,-3 2 1,3-7-1,3 7 1,2-2-1,-3 2 33,-2 3 0,-2-1 1,-3 5-1,-2-2-86,-2 3 0,-12 4 1,-3 4-1,-9 6 20,-2 2 0,-5 4 0,7 10 0,0 2 0,0-2-29,5-2 1,4-10 0,8 0-1,6 1 1,8-1 13,7 0 1,4-7 0,13 5-3,4-3 0,7-2 1,17-7-1,9 0-16,7 0 0,15-9 0,-1-8 1,8-6-1,-1-8-23,-2-2 0,-11 5 0,-8-8 0,-9 1 4,-10 2 0,-7-5 1,-6 7-1,-8 0 1,-5 1 23,-2 4 1,-12 12 0,-7 7-1,-9 4 16,-5 3 1,-10 3 0,-6 6 0,-1 10 0,0 9 30,1 5 0,1 5 1,13 9-1,7 5 8,4 3 1,10-6 0,2 6 0,5-3 0,12-5-19,14-2 0,11-3 0,15-2 0,2-4-13,3-8 1,9-14 0,-4-7 0,-1-4 0,-4-3-24,-6 0 0,-1-12 1,-3-7-1,-2-9-13,-3-5 0,-9-10 0,3-6 0,-8-1 0,-7 0-20,-7 1 0,-4-1 1,-3 8-1,-3 1 39,-4 6 0,-5 4 0,-9 12 1,-2 3-1,-6 4 19,-6 3 1,-5 4-1,-5 14 1,-3 10 36,-1 7 1,-8 14 0,7 0-1,5 8 1,8-1-52,8-2 1,15 2 0,7-2 0,7-5-6,7 0 0,17-11 0,16-6 0,10-9 0,2-4 11,0-5 1,4-10 0,-6-7 0,-5-4-36,-7-8 1,-8-9-1,-8 2 1,-3-2-1,-5-2-28,-7 2 0,-7-5 1,-7 9-1,-7 3 38,-5 3 0,-12 11 0,-7 5 0,-9 7 16,-10 7 1,-4 7 0,-3 15 0,-2 6 0,-1 3 113,4-3 1,6 3 0,21-10 0,8-2 0,7-2-122,7-3 0,9-2 1,17-5 44,9-7 1,26-4-1,8-6 1,11-6-1,5-10-48,2-7 1,-14-5 0,3 5-1,-10-4-6,-12-3 0,-14 7 0,-14-5 1,-5 3-1,-12-1 23,-14 3 0,-24 5 1,-20 7-1,-15 7-49,-12 4 0,-7 13 1,-7 4-1,7 5 0,12 4-87,12 6 0,9-3 0,7 9 0,10 5-95,9 8 0,7 6 0,12 12 220,5 5 0,-5 14 0,7 12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87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23315 11864 7569,'0'-22'-260,"0"1"0,0 0 366,0 0 0,0 7 0,-2-1 0,-5 1 48,-7 2 1,2-7-1,-2 8 1,-3-4-1,-2 1-39,-2-2 0,-7 4 0,-3 0 1,-2 0-1,-5 3-114,-2-1 1,-3 1 0,1 4 0,-3-4-35,-5-3 1,-4 5 0,-10-5 0,0 3 0,0 2 77,0-3 0,-6 5 0,-1-6 0,0 1 13,-3 5 1,-1 3-1,-10 4 1,-3 3-1,-2 5-18,-2 1 1,-2 4 0,1 6 0,-3 0 51,-1 0 0,-7 3 0,9 2 1,3 2 8,7-2 1,4 7-1,-1 3 1,6 4-1,10 2 104,7 1 1,12 2 0,-1 4-1,8 8-80,5 5 1,9 8 0,-3 6 0,8 4 0,4 10-44,3 5 1,10 4 0,-4 5-1,6-7-23,2-12 1,0-10 0,2-13-1,6-6 1,6-8 124,5-11 0,11-6 0,8-10 0,9-2-45,10-4 0,16-4 0,13-6 0,15 2 0,17-4-165,-51-5 0,1-1 0,5 1 0,1-1 1,3-3-1,2-2 0,2 0 0,1-1-37,1 0 0,2-1 1,0-1-1,0-1 0,-1-1 1,0 0-1,-1-2 0,-1-1 1,-2 0-1,-2-1-56,-2-1 1,0-2 0,1 1-1,-1-2 1,-6 0 0,-3 0 0,0-1-1,-1-1 40,-5-2 0,-2 0 0,50-22 0,-10-10 1,-89 51 69</inkml:trace>
  <inkml:trace contextRef="#ctx0" brushRef="#br0" timeOffset="1">23468 12714 11468,'17'-12'19</inkml:trace>
  <inkml:trace contextRef="#ctx0" brushRef="#br0" timeOffset="2">23528 12672 11537,'43'-35'56</inkml:trace>
  <inkml:trace contextRef="#ctx0" brushRef="#br0" timeOffset="3">23580 12629 11606,'9'-7'12,"55"-50"80,-19 5-17</inkml:trace>
  <inkml:trace contextRef="#ctx0" brushRef="#br0" timeOffset="4">23698 11907 12481,'-35'-36'26,"-57"-30"-52,38 35 1,-4 3-1,-14-2 1,-4 3-1,-7 3 1,-2 3 0,-5 2-1,-2 3 1,-4 0-1,0 3-132,2 3 1,2 1 0,3 2 0,3 0 0,6 0 0,1 0 0,3 3 0,1 1-179,4 1 0,2 2 0,-51 0 1,16 4-1,16 8 0,18 9-473,10 3 809,8 9 0,17 0 0,4 5 0,3-5 0,2-5 0,-2 1 0</inkml:trace>
  <inkml:trace contextRef="#ctx0" brushRef="#br0" timeOffset="5">23592 17647 7569,'-36'-7'0,"1"-3"-52,-3-2 0,5 5 1,0-4-1,0-1 1,2 0-1,-2-2 1,2 0-1,-2-1 1,2-1-1,-2-3 152,0-2 1,5-1 0,-8 1-1,-1 0 1,-4 0 0,-1-1 77,-1 1 0,1 7 0,-1 0 0,1 0-172,-1 2 1,-6 0 0,-3 7 0,0-2 13,0 2 0,-8 3 0,4 2 0,-8 0 0,-5 2-6,-2 6 1,-2 3 0,2 11 0,-7-1-16,-5 0 1,5 3-1,-2 4 1,-5 8-1,-7 4 66,-5 2 1,-2 1 0,-8-1 0,1 3 102,0 5 1,2-5 0,4 7-1,8-3 1,7 1-12,7-3 1,5 5 0,9 0 0,5 0 6,9 0 0,5-2 1,22-8-1,6 1 1,5-3-39,8-5 0,6 5 1,10-7-1,14 3 45,12-1 1,4-9-1,22 3 1,9-3-148,8 2 1,8-11 0,11 4 0,15-2 0,-51-10-1,0 1-29,3 1 0,1-1 1,7-2-1,1-2 0,1 0 1,0 0-1,5 0 0,1 0 1,6-1-1,2-1-81,2 1 0,1 0 1,2-1-1,1-1 1,0-3-1,0 0 1,1 0-1,0 0-131,1 0 0,-1 0 0,-6 0 0,0 0 0,2-1 0,-1-1 0,-7-1 0,-2-1 197,-3-2 0,-1-2 1,-7-1-1,-2-1 1,-6 0-1,-3-1 1,54-13-1,-12-2 31,-12-2 0,-4-8 0,-22 6 0,-7-3-29,-4-5 1,-8-2 0,-14-5 0,-12-2-1,-11-5-209,-8-3 0,-23-1 1,-17-11-1,-24-1 94,-20-3 1,-18 7 0,42 35 0,-4 2-1,-5-2 1,-1 1 0,-4 0 0,-2 2-10,-4 0 0,0 2 0,2 5 0,0 2 1,-2 3-1,0 2 0,3 3 0,1 2 142,3 3 0,1 1 0,-3-2 0,1 0 0,5 1 0,0 1 0,0 2 0,1 2 0,1 4 0,0 2 0,2 5 0</inkml:trace>
  <inkml:trace contextRef="#ctx0" brushRef="#br0" timeOffset="6">16125 18306 7569,'-2'-19'-328,"-5"5"0,7-3 0,-3 8 0,10-1 519,5 1 1,0 4-1,2 12 1,-7 10-1,-7 6 1,-5 6 78,-2-3 0,0 4 0,7 1 1,0 2-1,0 3-129,0-3 0,3 5 0,4-8 0,9 1 0,10 0-59,10-5 0,4-3 0,2-4 0,1-5-12,0-7 0,6 3 1,1-3-1,-1-2 0,1-5-111,0-7 0,-1-5 0,-4-12 1,3-4-21,1-8 1,-2-4 0,-11-5 0,-8-4 0,-6-6 58,-8 1 1,-17-7-1,-20 4 1,-17-2-26,-15 2 0,-16 5 0,-9 10 0,-8 2-24,-4 4 1,-9 15 0,4 14 0,0 4 0,7 3-200,10 0 1,16 0 0,17 0-1,11 3-1140,15 4 1390,9-5 0,21 17 0,3-7 0</inkml:trace>
  <inkml:trace contextRef="#ctx0" brushRef="#br0" timeOffset="7">16742 12140 7569,'0'-21'-12,"0"0"1,0-1-1,0 1 1,-2 2 169,-6 5 0,-3 7 1,-11 14-1,1 7 0,0 7-25,0 8 1,-1 4 0,1 9-1,2 3 1,3 3 94,1 1 1,4 10 0,-4-2 0,8 2-107,5-2 0,11 2 0,6-10 0,6-1-128,7-4 1,12-8 0,12-3 0,0-5-1,3-6-8,-1-6 1,0-11 0,6 2-1,-8-7-150,-8-7 1,1-12 0,-16-12-1,-6-4 1,-6-8 10,-10-4 0,-7-14 0,-9-3 1,-13-12-36,-11-6 0,-7 6 1,-5 5-1,-2 7 1,-5 10 92,-3 11 0,-1 13 1,-10 16-1,-5 11-435,-7 15 530,4 12 0,-8 37 0,6 5 0</inkml:trace>
  <inkml:trace contextRef="#ctx0" brushRef="#br0" timeOffset="8">16933 13033 7569,'0'-21'75,"0"0"1,-7-3-1,0-2 1,2-2-1,1 2 329,-3 2 0,4 3 1,-6-1-1,2 1 0,0 0 1,2 7-423,3 14 1,9 7-1,2 28 1,1 5-1,1 8 66,1 8 0,-7 13 0,2 4 0,-5 3 0,-2 4-14,0 3 0,-2 11 0,-5 8 0,-5 6 0,0 6 73,5-3 0,5 5 0,2-5 0,0-3-74,0 1 0,0-14 0,0 11 0,0 0 1,2 3-217,5 4 1,-4 3-8,4-3 1,-5 5 135,-2-54 1,0 0-1,-1 4 1,0 1-1,-2 2 1,-1 0-1,-3 1 1,-1 0-1,-1 0 1,0 0-13,-2-1 0,0 0 1,1-6-1,-1 0 0,0-1 1,1-1-1,-12 53 35,1-7 1,0-15-1,0-11 1,-1-17 0,3-14 384,5-7 0,-2-12-85,9-5 1,-3-14-707,3-6 0,2-6 0,-9-2 0,-2 0-1905,-3 0 2342,-3 0 0,-1 0 0,-1 0 0,3 0 0,4 0 0</inkml:trace>
  <inkml:trace contextRef="#ctx0" brushRef="#br0" timeOffset="9">16274 16860 7569,'16'7'1115,"6"0"0,13 0-984,1 15 1,1 1 0,1 3-1,-5 3-4,-2-3 1,7 4 0,-5 1 0,2 0-1,-1-1-164,-4-4 0,1-2 0,-5-3 0,2-2 0,-2-5-80,-2-7 1,-3-7 0,3-7 0,2-9-75,2-10 1,10-14 0,-5-12 0,3-3 0,-1-6-203,3-8 1,-7 3 0,-3-2 0,-4 6-894,-3 6 1286,-9 18 0,7-21 0,-8 14 0</inkml:trace>
  <inkml:trace contextRef="#ctx0" brushRef="#br0" timeOffset="10">16784 12820 7569,'0'12'271,"-2"0"-296,-5-5 1,2 14 0,-9 17 0,-2 12 112,-3 14 0,-14 9 1,-5 12-1,-7 0 1,2 0 35,3 0 1,0-12 0,19-9 0,9-12-45,7-7 1,7-12 0,6-7-1,8-9 1,10-15-150,10-14 1,6-14 0,5-24-1,5-9-75,3-9 1,-6-8 0,6-9 0,-1-2 0,-2-1 106,0 3 1,-2 7 0,-10 22 0,-2 9 149,-3 9 1,-9 9 0,5 15 0,-3 9 0,1 13 64,-3 13 0,4 5 0,1 14 71,2 5-384,3 12 1,6 6 0,-2 13-1,-2 4 135,-2 5 0,-1 5 0,8 16 0</inkml:trace>
  <inkml:trace contextRef="#ctx0" brushRef="#br0" timeOffset="11">10615 14585 7569,'33'-9'-203,"-4"-5"1,-6 2 0,-1 0 0,-1 0 0,-2 0-1,-3-2 1,-4 0 0,-2 0 232,-6-3 0,-4 5 0,-9 1 0,-10 1 0,-9 5 0,-5 3 0,-5 2 58,-2 0 1,-12 0 0,-5 0 0,-5 2-12,-1 6 1,-8 1-1,-3 8 1,-1-3-1,-6 5-5,-1 7 0,-3 0 0,-1 7 0,1 0 0,0-3 25,0 1 0,17-3 1,6-6-1,10-1-67,12 0 1,9 1-88,17-1 1,23-9 0,25-8 0,15-8 0,20-11 31,11-3 0,3-11 1,14 1-1,0-1-7,0-1 1,-8 6 0,1-4 0,-7 4-1,-10 3-6,-7 0 0,-2 6 1,-21 4 18,-10 1 0,-21 5 1,-22 13-1,-28 8 82,-28 10 0,-16 10 0,-27 11 0,49-21 0,-1 0 1,-2 1 1,-1 0-1,2-2 1,1 0-1,-3 2 1,0 0 0,5-1-1,2 0 1,-47 21 41,12-2 0,12-9 0,25-3 0,13-3-156,11-4 1,17-2-1,9-5 1,12-5 0,19-7-28,21-5 0,20-4 1,27-5-1,13-10 54,-49 5 0,2-2 1,3 3-1,1-1 0,1-2 1,0 0-1,0 1 0,-2 2 1,53-10-12,-12-1 0,-5 3 0,-16 5 1,-15 7 32,-13 5 1,-29 4 0,-12 5 0,-14 10 0,-14 9 82,-15 9 1,-30 8 0,-19 4 0,-19 7-20,42-23 0,-1 0 0,-45 21 1,47-21-1,1 2 0,1-3 1,0 1-1,-47 28 32,7-2 1,2 2 0,22-10 0,8-1-153,15-3 0,15-5 0,16-5 0,9-7 0,14-4-54,20-3 0,37-9 1,40-7-1,-40-6 0,3-3 95,9-2 1,2-2 0,0-1 0,1-1 0,5 0-1,1-1 1,-4 0 0,-1 1 0,-2-1 0,-2 0-7,-4 1 1,-1-1 0,-1 0-1,-2 1 1,41-9 0,-12 5 139,-18 7 0,-20 4 0,-26 3 0,-11 3-19,-14 4 0,-32 14 0,-27 14 1,-18 8-62,-18 7 0,-7 2 1,34-23-1,-2 1 1,3-2-1,1 0 1,-46 29 2,14-3 0,15-2 0,19-12 1,14-2-242,16-2 1,12-10 0,19 2 0,15-7-1,25-7 124,24-6 0,9-8 1,17-5-1,2-5 75,5-1 1,-12-4-1,5-4 1,-16 5-21,-17 7 0,-12 5 0,-17 2 0,-9 2 0,-12 8 98,-14 11 0,-14 7 1,-24 12-1,-19 1 77,-16 3 1,-10 11 0,1-6 0,6-4-1,12-5-130,12-4 0,10-10 1,9 2-1,11-4-119,13-3 0,11-7 0,12-2 0,20-2 0,18-6-18,18-1 1,20-6 0,10-1 0,4-6 25,2-2 0,-2 8 0,-7-4 0,-12 6 174,-12 2 1,-18 2-1,-13 6 1,-14 6 0,-11 5 127,-10 2 1,-16 3 0,-15 4-1,-16 7 1,-15 5-59,-6 3 0,-8-1 1,6 1-1,11-3-252,11-4 1,13-3 0,14-7 0,7 2-121,4-2 1,18-9 0,13-6 0,19-1 0,15-5 134,9-3 0,4-2 0,10 0 0,0 0 181,1 0 0,-18 0 0,-9 2 0,-9 3 0,-12 4 99,-5 3 0,-7 2 1,-12 10-1,-7 2-51,-5 2 1,-11 13-1,-8-1 1,-9 7-1,-11 0-122,-11-2 1,6-9 0,-1-3 0,12-3-114,8-4 1,11-2 0,7-5 0,15-3-132,18-1 0,15-11 1,23 3-1,2-7 29,3-7 0,5 5 1,-12-5-1,-12 4 1,-12 3 485,-12 0 0,-21 3 0,-23 4-17,-31 7 0,-27 14 1,-25 8-1,41-15 0,-2 0-123,-8 4 0,-1 0 0,-5-2 1,-1-1-1,-8 4 0,0 0 0,3-1 1,0-1-1,-1 2 0,1 0-79,-1 2 1,1-1-1,4-2 1,1-1 0,1 2-1,1 0 1,8-2 0,3 0-282,-47 16 0,22-14 0,18-3 0,12-8-260,15-6 0,20-7 0,27-16 0,21-17 154,21-13 0,22-13 1,9-12-1,2-2 0,-4 5 237,-12 7 1,-19 3 0,-19 11-1,-10 5 284,-9-1 0,-18 11 1,-23 4-1,-25 9-73,-21 10 0,-31 5 1,-10 4-1,54 1 1,-3 1-1,-4 3 1,-1 3-29,-3 2 0,0 2 0,2 1 0,1 3 0,-1 2 0,1 0 0,5-2 0,3-1-6,5-2 1,3-1 0,-40 7 0,16-5 0,19-4 0,19-2-234,15-6 1,18-4 0,17-9-1,23-15-92,26-16 0,29-12 0,-30 20 0,3-2 0,5 0 1,3 0-1,5-2 0,2 1 67,2 0 1,0 1 0,-3-1-1,0-1 1,-4 3 0,0 0 0,-6 3-1,-2 1 116,41-25 1,-25 7 0,-32 9 0,-16 5 369,-16 2 0,-43 12 0,-43 14 1,-35 12-262,39 3 0,-3 2 0,-7 3 1,-4 3-1,-9 5 0,-1 3 1,0 2-1,1 1 21,-1 1 0,0 2 1,-2-1-1,0 1 0,2-1 1,3 0-1,6-3 1,4 0-1,8-3 0,3 0 48,9-2 0,3-1 0,-37 11 0,22-7 0,23-7-321,18-5 0,27-12 0,24-4 48,30-17 1,24-19-1,24-14 1,9-2 44,-49 24 1,1 1 0,48-23 0,-17 5 0,-14 9 0,-21 10 168,-18 4 1,-13 5-1,-33 5 120,-26 7 1,-33 16 0,-33 13 0,-12 11 0,54-13 0,-1 2-306,-5 3 1,-1 0-1,2-2 1,-1 1-1,2 3 1,0 0-1,5 0 1,1 1-655,-46 26 1,4-4 405,17 6 0,-4 1 0,13 7 0</inkml:trace>
  <inkml:trace contextRef="#ctx0" brushRef="#br0" timeOffset="12">12849 17413 7569,'-21'-10'57,"6"-1"0,4-11 179,1 1 0,5 2 1,10 3 340,2 1 1,10 11-449,-3-3 0,-2 14 0,0 9 1,-3 8-1,-4 7-98,-3 2 0,5 2 0,0 5 1,-2-2-297,-3-2 0,6-8 0,1 5 0,0-2 47,1-5 0,6-3 218,-1-1 0,-6-11 0,1-1 0</inkml:trace>
  <inkml:trace contextRef="#ctx0" brushRef="#br0" timeOffset="13">12551 17413 7569,'-21'-10'-30,"9"-8"1,7-11 85,10 3 0,16 0 0,17 0 0,9-4 0,12-4 211,10-3 1,-3 4 0,7 0 0,-2 2 0,0 5-239,-2 2 1,-12 5 0,-8 5 0,-4 7-1,-5 5-1838,-4 2 1809,4 0 0,-16 19 0,6 4 0</inkml:trace>
  <inkml:trace contextRef="#ctx0" brushRef="#br0" timeOffset="14">12615 17689 7569,'-33'12'443,"2"-2"0,29-13-307,9-4 1,19-2-1,9-8 1,5 3 44,3-3 1,0-1-1,-3-1 1,-2 4-277,-3 8 1,-2-2-1,5 2 1,-5 2 0,-2 3-442,-5 2 1,-3 0 0,-1 0 535,-1 0 0,0 0 0,0 0 0</inkml:trace>
  <inkml:trace contextRef="#ctx0" brushRef="#br0" timeOffset="15">13253 17370 7569,'0'-21'0,"0"9"0,0 5 276,0 14 1,0 7-1,0 12 1,0 5-93,0 2 0,-7-4 0,0 4 1,5-3-1,4-4-23,5-2 1,12-10 0,0-2 0,7-3-56,0-4 1,5-12 0,-1-9-1,1-10 1,2-12-199,0-10 1,-7-3-1,3-9 1,-6 6-190,-2 2 0,1 3 0,-1 6-472,0 0 0,-9 15 753,-5 14 0,-23 23 0,-8 24 0</inkml:trace>
  <inkml:trace contextRef="#ctx0" brushRef="#br0" timeOffset="16">23975 12268 7569,'-22'0'-144,"8"-3"175,0-4 1,7 5 0,-5-8-1,5 3 1,9-2 0,10-3 397,7-4 0,12 4 0,4-2 0,6-3 0,1-2-139,1-2 1,-1 7 0,3 0 0,5-1-148,6 4 1,-1-8 0,4 7 0,7-2 0,10 2-35,6 2 1,11-4 0,-1 5 0,0-1-76,3 1 1,1 2-1,11 7 1,2 0-1,2 0-51,2 0 0,-52 0 0,1 0 0,-1 0 0,1 0 0,2 1 0,0 0 2,-1 2 0,1 1 1,2 4-1,-2 3 1,52 17-1,0 1 0,0 2-20,-5 4 1,-10 5 0,-4 0 0,-2-2 22,-5-2 0,-1-1 0,1 7 0,5-1-1,2-6 1,-7 8 0,4-3 0,-2 7 0,0 3 62,-2 2 0,-5 0 0,-2 7 0,0-3-54,4 3 0,-4 3 1,-7 4-1,-3 2 0,-5 3-1,-1-2 0,-6 4 0,-2-2 0,-4-3-46,-3-1 0,4-4 0,-4 4 0,0 1 0,0 5 150,-4 3 0,-3-8 0,-5 3 1,-2-2 83,-3 2 1,-11-3-1,-1 8 1,-6-1 0,-3 1-126,-2 4 0,-3 3 0,-9 0 0,0-3-131,0-2 1,0-7 0,0 4 0,0-1-54,0-6 0,0-2 0,-2-4 0,-3-3 0,-4-3 42,-3 3 0,-2 1 1,-10-1-1,-2-3 1,-5 3 92,-2 3 1,-2-1 0,-8-2 0,1-2 85,-1 2 1,1-7-1,-3 0 1,-3-2-33,-1-1 0,2 1 0,9-10 0,2-2 0,1-5-93,2-3 1,2 1 0,10-5-1,-1 3-29,1-3 0,0-5 0,0-5 0,-1-2 1,-1 5 34,-6 7 0,-4-2 1,-9 7-1,-3-3-3,-5 0 0,0 10 0,-11-2 0,-8 4-4,-4 2 0,-2-2 0,-6-2 0,6-2 0,1-1-1,6-2 0,4-2 0,5-10 0,4 0 0,3 1-68,5-1 0,2 0 0,5-2 0,2-2-39,3-3 0,2-2 1,-5 4-1,2-2 111,-1 3 1,-6-5 0,-4 2-1,-5 2 1,0 3 190,0 3 0,-7 6 0,2 0 1,-4-2-73,-3-2 1,7 4 0,3 1 0,2-3 0,4-3 75,3-2 1,3-2-1,2-2 1,2-3-171,2 3 0,10-1 1,-4 1-1,1-3 40,1 2 0,-10 1 0,3-1 1,-5-1-1,-3 1 108,0 3 1,-1 0 0,-6-2 0,-7-3-29,-4 2 1,4 1 0,0-1 0,1-2 0,1 1-40,6-4 0,-1 6 0,5-8 1,7 1-389,5-1 1,5-2 0,6-7-1727,1 0 1220,9 0 816,3 0 0,9 0 0,0 0 0</inkml:trace>
  <inkml:trace contextRef="#ctx0" brushRef="#br0" timeOffset="17">25187 17626 7898,'0'-15'256,"-2"4"53,-5 1-120,4 3 0,-15 7 0,6 2 0,-5 5 0,-2 8 33,-4 4 0,-6 4 0,1 5 1,-8 8-1,-4 4 61,-2 3 0,6-8 0,3-2 0,5-2 163,9-5 0,0-3 1,12-1-234,2-1 1,22-2 0,13-3 0,15-4 0,14-2-219,10-6 1,7-1 0,9-3 0,-5 0-550,-9 0 1,5 0 0,-20 0 0,-4 0 553,-4 0 0,-6 9 0,1 3 0</inkml:trace>
  <inkml:trace contextRef="#ctx0" brushRef="#br0" timeOffset="18">29804 15138 7569,'-12'0'2723,"5"0"-2477,14 0 1,14 0-1,14-2 1,8-6-27,7-6 0,11-2 0,12-1 0,1 3 0,1-2-257,1-3 0,-8 0 1,3 2-1,-7 5 1,-7 3-350,-7 4 1,-15-4-3248,-7 2 3633,-13 0 0,-15 16 0,-12 3 0</inkml:trace>
  <inkml:trace contextRef="#ctx0" brushRef="#br0" timeOffset="19">29889 14862 7110,'0'-22'2514,"0"1"-2220,0 0 0,2 7-46,5-1 0,14 11 1,17-3-1,12 4 1,14 1-589,11-5 0,10 2 0,5-7 0,7 0 340,7 1 0,-2-4 0,14-6 0</inkml:trace>
  <inkml:trace contextRef="#ctx0" brushRef="#br0" timeOffset="20">24336 11630 9335,'-2'19'227,"-5"-3"0,-5-2-95,0 3 1,-7 2 0,5 5-1,-7 2 1,-5 2 95,-2-2 0,-8 5 0,5-3 0,1 0-59,-1 3 1,3-7 0,4 4 0,-2-2 0,0 0 5,7 2 1,0 1 0,12-6-1,2 3-58,3 3 0,2-1 0,2-4 0,5 2 0,8 4 92,3 3 0,13-7 0,5 5 1,1-3-119,-1 1 0,4 1 1,-4-4-1,4 3 0,0-6-120,-5-6 1,3 2 0,-9-7-1,-3 2-721,-3 0 0,-9-9 0,1 4-1858,1 1 2608,3 1 0,-7 11 0,-3-1 0</inkml:trace>
  <inkml:trace contextRef="#ctx0" brushRef="#br0" timeOffset="21">20826 9610 7569,'-21'-12'416,"7"-4"-213,0 9 0,16 9 0,0 12 0,5 5-87,3 2 1,4-7 0,-4-2 0,1 0 8,6 0 1,9-5-1,5 5 1,4-3 0,8-4 21,4-3 0,12-2 0,-2 0 1,4 0-1,3 0-99,0 0 1,0 0 0,-1 0 0,1 0-44,0 0 1,-7 3 0,-3 1 0,-4 6-82,-10 2 1,3-5-1,-10 5 1,2-1 0,1-1 129,1-1 1,6-2 0,4-7 0,3 0 7,-3 0 0,7 0 0,6 0 0,6 0 0,7 0 15,3 0 0,-3-7 0,10-2 0,7-3 60,4-4 0,-4-1 0,2 0 0,-4 3-102,-3-2 1,0 4-1,-3-2 1,-4-3-1,-7 1 84,-4 1 1,-11-6 0,1 2 0,0-7-1,-1-2-9,1-3 1,-7 5 0,4-9 0,1-3-103,-1-2 1,0-3 0,5-1 0,-4-4-11,-3-1 0,-3-3 0,-6 4 1,-3-1-1,-4-1 120,-8-2 0,-7 7 0,-7-4 1,-7 4-96,-4 2 1,-13-6-1,-6-1 1,-10 1-1,-10-1-121,-4 0 1,-9 1 0,-3 6 0,-3 1 26,-4-1 1,5 3 0,-1 2-1,1 5 1,0 0-86,-5 0 1,-5 7 0,-7-2-1,-7 6 88,-5 8 1,-7-5 0,-7 7-1,-9 1 1,-5 4 39,-5 4 1,5 3-1,-7 0 1,0 0 29,-1 0 0,11 0 0,1 0 0,10 0-5,3 0 1,6 10 0,-4 1 0,5 4 0,2 1-78,0 8 0,-3-1 1,-2 13-1,-4 2 25,-3 2 1,-2 2 0,-5 1 0,4-1 0,8 1 105,5-1 0,4 8 0,5 0 0,7-5-4,5-8 0,4 11 0,3-6 0,7 3-60,7 0 1,0-3 0,17 1 0,2 2 0,2 4-20,3 8 0,2 5 0,5-1 0,7 0 9,5 3 0,18-2 1,8 13-1,9 1 1,12-5-43,9-5 1,27-2-1,11-20 1,14-8-55,-46-22 1,1-2-1,2 1 1,1-3-1,9-5 1,1-2-1,-1-1 1,0 0-1,4-1 1,0-2-761,2-2 0,0-1 0,-5 0 0,-1-1 879,2-2 0,-1 0 0,-8 1 0,0 2 0,3 4 0,-1 0 0,2 0 0,0 0 0,-3 0 0,1 0 0,-2 0 0</inkml:trace>
  <inkml:trace contextRef="#ctx0" brushRef="#br0" timeOffset="22">23337 14117 7580,'0'-14'246,"-3"0"1,-4-2-37,-7-3 0,-5 4 1,-2 1-1,-3-2-77,-4-3 1,4-2 0,-4-1 0,2 1 0,-3 0-59,-6 0 1,-5-1 0,-5 3 0,-7 3-38,-12 2 0,-9 2 1,-15-5-1,-2 6-100,-2 1 0,-9-4 0,1 4 0,-1 1 0,-1-3 116,3 0 1,-1 8 0,-6-3 0,2 4 106,5 3 1,2 0-1,7 3 1,-2 4 0,2 7-27,3 5 1,9 11-1,2 3 1,3 3-89,4-1 1,10 3-1,5 9 1,2 3-1,4 0-90,4 2 0,3 2 0,6 7 0,7-2 79,4-2 1,12-3 0,5 6 0,7-4 0,7 3 109,7 3 0,8 1 0,8 1 0,10 0-32,8 0 0,18-3 0,0-2 0,5-4-88,2-3 0,15 7 0,-3-5 1,2 3-1,1-3-91,-3-2 0,2-2 1,5-8-1,8-2 76,4-4 1,2-8 0,3-14 0,4-7 0,8-4-3,-59-3 0,1 0 0,5 0 1,1 0-1,2 0 0,0 0 1,2 0-1,1 0-29,0 0 0,1 0 0,2 0 0,2 0 0,0-1 0,0-1 0,0 0 0,0 0 0,1-3 0,-1 0-37,-2 0 0,-1-2 0,-2 1 1,-1-2-1,-1-3 0,0-1 1,0-2-1,0-1-70,-3-2 1,-1-1-1,-5 1 1,-3-2 0,54-21-1,-8-7 1,-9-3-37,-12-2 1,-12-7 0,-18 3 0,-13-6 246,-11-2 1,-17 1-1,-12-4 1,-13-3-66,-18-8 0,-20-12 1,-18-5-1,27 48 0,-5 0 1,-5-1-1,-4 1 13,-3 2 0,-4 1 0,-5 0 0,-3 3 0,-2 0 0,-2 4 0,-5 1 0,-2 3-73,-8 2 1,-1 3 0,-1 6-1,-2 4 1,-7 5 0,-1 5 0,3 2-1,0 2 1,1 2 0,1 2-22,-2-1 0,2 2 0,7 6 1,1 2-1,5 2 0,1 2 1,7 1-1,2 3-351,7 0 0,5 3 1,-42 30 412,17 7 0,7-8 0,12 3 0,2 3 0,9-6 0,8-1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17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21294 5209 7569,'0'-14'477,"0"7"1,0 9 0,0 19-150,0 15 0,7 4 0,3 17 0,-1 4 0,1 5-219,-6 5 1,-1 2-1,-3-4 1,0 2-1,0-3 1,0-2-153,0-2 1,0-7 0,0-3 0,0-4-41,0-10 1,0 0 0,0-12 0,-3-4-29,-4-7 0,5-3 0,-5-17-44,5-13 0,2-5 0,2-15 0,5-2 92,7-2 0,7-9 1,5-1-1,5 3 104,2 2 0,-4-5 0,6 1 0,3 1 119,2 4 1,0 8 0,-2 1-1,-2-1 1,-1 3-205,-2 5 0,-2 4 0,-10 5 1,0 5-364,1 7 0,-11 7 0,-3 7-211,-6 7 1,-12 8 0,-4 4 617,-5 2 0,-11 19 0,-3-2 0</inkml:trace>
  <inkml:trace contextRef="#ctx0" brushRef="#br0" timeOffset="1">21486 5953 7569,'-10'21'479,"6"-2"504,-11-5 1,13 3-329,2-10 1,17-9 0,13-12-1,3-3-390,5 3 1,9-5 0,5 7 0,0-2 0,0 2-553,-4 3 1,-3 2 0,-3 7 0,1 0 0,-3 0 286,-5 0 0,6 9 0,-8 3 0</inkml:trace>
  <inkml:trace contextRef="#ctx0" brushRef="#br0" timeOffset="2">22337 5783 8958,'-10'-12'554,"8"-7"0,-3 8 1,10-4-352,9 1 0,7 7 0,5-7 1,5 0-1,2 0-1053,5-1 0,2 8 1,3-5-1,-1 3 850,1 4 0,9-7 0,2 1 0</inkml:trace>
  <inkml:trace contextRef="#ctx0" brushRef="#br0" timeOffset="3">22422 5974 8141,'2'10'770,"3"-10"0,4-10 1,6-6-447,8-5 1,8 9 0,11-12 0,1 3-835,0 4 0,1 1 0,4-3 0,4 5 510,2 7 0,3-5 0,7 0 0</inkml:trace>
  <inkml:trace contextRef="#ctx0" brushRef="#br0" timeOffset="4">23868 5485 7569,'-11'-2'181,"1"-5"1,3-7 0,0-5-1,0-2 1,0-1 0,-3 1 220,-2 0 0,1 7 1,-6 2-1,3 2 1,-3 6-168,-2 1 0,-4 3 0,-3 3 1,-5 6-1,-2 10-55,-5 7 0,5 12 0,-2 0 0,-1 9-196,3 10 0,2-3 0,10 0 1,2-2-165,5-5 1,5-4-1,11-5 1,7-5 0,10-5-84,7-9 1,12-7 0,0-12 0,7 0 0,4-2 37,-1-6 1,-3-13 0,-5-14 0,-5-5 298,-6-3 1,-1-7 0,-4-2 0,-8-2 127,-4-5 1,2-9 0,-7-8 0,-2-7 0,-5-11 11,-7-8 0,2 12 1,-7 8-1,3 6 134,4 8 1,-4 20 0,2 13 0,0 9 73,-3 5 0,1 11 0,-8 13 1,5 18-180,3 19 1,2 12 0,7 17 0,0 6-39,0 10 1,9 10 0,5-6 0,8-4 0,4 1-96,2-6 0,7-9 0,-4-3 0,2-9 0,5-9-602,2-5 0,0-5 0,-2-2 0,-5-5-428,-2-2 0,5 4 0,-8-7 1,-2-2 919,-2-2 0,-3-3 0,0 0 0</inkml:trace>
  <inkml:trace contextRef="#ctx0" brushRef="#br0" timeOffset="5">13189 12225 7702,'-2'-12'293,"-3"8"1,-2 8 0,2 11-1,3 3 1,0 6 65,-5 4 1,4-2-1,-4 10 1,5 4-1,2 5 1,0 7 115,0 2 0,0 5 0,0 10 0,0 4-245,0 3 1,0-6 0,0 6 0,2 0 0,3-3 0,2 0 39,-2-4 1,-1 4 0,1 0 0,5 0-184,1 1 0,1 6 0,5-5 0,-3 3-45,2 0 1,1-9 0,0 2 0,-6-5-1,1-2 54,0-1 1,-7-6 0,2-3 0,-5-2 0,-2-4 48,0-3 0,-7 4 0,0-2 0,0-4-97,-3-5 1,8-10-1,-5 5 1,5-2-201,2-5 1,0-10 0,0-1 0,0 1-44,0 3 1,2 2 102,5 1 1,-2-4-1,7-1 1,-1-5 143,1-3 0,-5 1 0,8-6 3,1 4 0,3-1 0,5-7 0,4 2 0,7 3-19,6 2 1,4 0 0,7-7 0,9 0-1,10 0-21,5 0 0,4-3 0,12-1 0,7-3-77,5 2 1,3-4-1,1-1 1,4 1 11,1-1 0,-53 5 1,1 1-1,54-1 0,1-2 1,2 0 43,1-3 98,-8 8 0,-50-3 1,1 1-1,51 4 1,-2 0-48,-2 0 1,-5 0 0,-5 0 0,-7 2 9,-4 5 1,-10-5 0,-3 8-1,-1-3 1,-6 0 51,-2-2 1,-2-3 0,2-2 0,3-2 0,4-5-24,3-8 0,2-3 0,7-4 0,-2 3-56,-5 5 0,4-5 0,-6 8 1,2-4-1,-2 4 13,-3 1 1,5-4 0,-7 7 0,-3 0 0,-1 0-46,-4 0 1,-1-1 0,-5 8-1,-5 0 30,0 0 0,-15 0 0,6-2 0,-5-3-17,-5-2 1,5-2 0,-10 4 0,-2-2-1,-2 0 2,-3-3 0,-7 8 0,-2-7 232,-3-1 0,-1 6-224,-8-11 0,-10 4 0,-4-6-18,-5 3 1,5 7 0,0-5 0,-1 0 0,4 0-206,4-4 1,-3-6 0,3-3 0,2-6 0,3-2-54,2-5 0,-7-2 0,0-3 0,2 1 215,3-1 0,2-6 0,0-3 0,0-3-20,0-4 0,0-9 1,0-3-1,0 0 0,0 0-151,0 0 1,0-9 0,0 2-1,0-5-109,0-2 1,0 0 0,0 0 0,0 0-1,0 2 254,0 5 0,0 12 0,0 12 0,-3 2 222,-4 5 0,5 9 1,-8 5-1,3 0-20,0 0 0,-9 7 1,4-3-1,-2 6 0,-1 2-5,-1-1 0,4 8 1,0 0-1,3-3 0,2-2-185,-3-2 1,8 7-1,-8 0 28,1-3 0,4 1 1,-7-1-27,3 3 0,-5 7 1,4-5-1,-1 3 0,-4 2-37,4-3 0,-8 8 0,7-8 1,-2 3 6,-1 0 0,1 0 1,-7 7-1,0-2 0,-3-3-16,-4-2 1,2 0 0,-10 7 0,-2-2 50,-2-6 1,-2 6 0,-3-5 0,-2 5 0,-5 2 57,-3 0 0,1 0 0,-5-3 0,2-1 25,-2-4 1,5-1 0,-3 4 0,0-2 0,-2 2-70,-5 3 1,5-5-1,-12 0 1,5 0-83,2-3 0,-9 8 0,-3-5 1,-2 5 64,0 2 1,0 0 0,-7 0-1,0 0 1,0 2-30,0 5 0,2-5 1,3 8-1,6-3 0,6 0 272,6-2 0,3-3 0,-2-2 0,4 0-43,8 0 1,1 0-1,1-2 1,-3-3-116,3-2 1,-7 0-1,-3 7 1,-4 0-1,-6 0 4,-4 0 1,-7 0 0,-11 2 0,-4 5 0,-1 7 16,-8 5 0,10 0 0,-10-2 0,10-5 76,10-3 1,18 5-1,0-7 1,7-2-44,10-3 1,0-2 0,18 0 0,3 0 0,3 0-181,1 0 1,1-7 0,-3 0 0,-2 2 0,-4 3-706,-3 2 0,-3 0 0,-6 2 0,-1 6-200,1 6 0,6 5 0,3 2 998,2 0 0,-7 0 0,5 1 0</inkml:trace>
  <inkml:trace contextRef="#ctx0" brushRef="#br0" timeOffset="6">15274 13288 7521,'0'-21'761,"0"0"0,0-1-362,0 1 1,0 12-1,0 11 1,2 15 0,3 9-214,2 0 0,0 7 1,-4 2-1,1 5 1,6 0-218,2-4 0,-8 4 1,6-7-1,-3 3-105,0-1 1,7-9 0,-4 5-1,1-3 1,4 0-597,-4-2 0,6-2 0,-8-5 732,3-5 0,2 5 0,8-7 0</inkml:trace>
  <inkml:trace contextRef="#ctx0" brushRef="#br0" timeOffset="7">15231 13352 7569,'-30'12'669,"6"-5"1,-2-14-462,10-7 1,6-5-1,12-5 1,8-2-1,11-2-169,12 2 1,10-5 0,4 3-1,7 2 1,6 2-121,6 3 0,2 0 1,-6 2-1,-3 5-406,-2 6 1,-8-1 0,6 2 0,-3 2 0,-7 3 486,-8 2 0,-6 9 0,-10 3 0</inkml:trace>
  <inkml:trace contextRef="#ctx0" brushRef="#br0" timeOffset="8">15338 13565 7569,'-10'0'770,"10"0"-584,12 0 1,17-10 0,6-2 0,8-2-107,6 0 1,-4 7-1,7-5 1,-2 3 0,-1 4-684,-1 3 1,-6 2 0,-4 0 0,-5 0 602,-2 0 0,-12 9 0,-10 3 0</inkml:trace>
  <inkml:trace contextRef="#ctx0" brushRef="#br0" timeOffset="9">15508 13841 7569,'-21'12'723,"7"-3"-257,-1-9 0,13 0 0,4 0 0,17-2 0,17-5-227,11-7 0,14-5 1,13-3-1,-1 1 1,0 2-794,-4 5 0,2 5 0,-5 9 554,-5 0 0,-11-10 0,2-2 0</inkml:trace>
  <inkml:trace contextRef="#ctx0" brushRef="#br0" timeOffset="10">15104 12310 7065,'0'-21'476,"-3"7"1,-4 2 0,-4 0 0,-4 3 0,4-3 297,1 0 1,5 5 0,12-5-550,8 3 0,4 2 0,2 7-205,0 0 1,0 2-1,-2 5 47,-5 7 1,3 8 0,-8 4-1,1 4 1,2 3 156,0 5 1,-5-5 0,7 0 0,0 0-65,-2 0 0,7 0 1,-5 3-1,5-8 0,4-4-38,6-3 1,-6-7 0,6-2 0,-3-2 22,2-6 1,-4-1-1,7-3 1,-3 0-203,0 0 1,1-10 0,-8-6 0,0-8 0,0-7-103,1-2 0,-8-2 1,0-8-1,0 1 0,0-1 51,1 1 1,-8-1 0,5 1 0,-3 2 14,-4 4 1,-3-2 0,-2 10 48,0 2 0,0 2-580,0 3 0,0 12 0,0 9 624,0 11 0,10 18 0,1 4 0</inkml:trace>
  <inkml:trace contextRef="#ctx0" brushRef="#br0" timeOffset="11">15317 12161 7569,'-22'0'-271,"1"0"0,2-2 1,3-5-1,4-7 819,2-5 1,3 5 0,7 0 0,-2-1 525,-5 4 1,4-1-563,-4 5 1,5 7-1,2 0-361,0 11 0,0 8 1,0 3-1,2 1-167,5 6 0,-2-3 1,7 9-1,0 3-2,0 2 0,2 2 0,5 1 0,-3 0 0,-2-3-46,3-5 0,2 5 1,2-4-1,0 2 1,1-3 129,-1-7 0,-7-2 1,0-2-1,0 0-47,-2-6 1,7-3 0,-7 1-9,0-2 0,0-9 0,-8 0 0,6-8 1,-1-8-102,1-8 1,6-5 0,-2-14 0,5 3-4,3-3 1,6-9 0,0-3 0,-2 3 0,-2 2 193,-3 3 1,-2 1-1,-2 4 1,-5 3 16,-3 4 0,5 1 0,-7 8 512,-2 0 1,-3 7-1553,-2 0-672,0 9 0,3-2 777,4 14 0,-5 5 817,5 9 0,-4 10 0,-3 2 0</inkml:trace>
  <inkml:trace contextRef="#ctx0" brushRef="#br0" timeOffset="12">15317 12246 7569,'-12'-14'0,"2"2"0,1 3 0,-3 2 453,0-3 0,0 8 986,5-5-1214,5 5 0,2 4 1,14 5-1,3 7 0,2 8 46,2 6 0,-12-2 0,13 7 0,-4 0-146,1 0 1,0 3-1,-2 4 1,-5-3-1,-1-3-16,1-4 1,-7 6 0,4-6 0,-1 1-144,-1 0 1,7-3-1,-5-9-208,3-5 0,2-4 0,8-13 89,-1-4 0,0-7 1,0-12-1,1-5 170,-1-2 1,0-9 0,0-8 0,1 1-1,-1-1 235,0 0 0,1 1 0,-4 9 0,-1 2 0,-5 5 276,-3 2 1,1 5 0,-6 9-718,4 3-1559,-1 0 1,-7 5 1747,0 9 0,0 19 0,0 14 0</inkml:trace>
  <inkml:trace contextRef="#ctx0" brushRef="#br0" timeOffset="13">11445 13990 7569,'-21'0'459,"11"0"1,10-3 0,14-1 1,12-3 1,7-8 0,12 6 0,5-3 0,7-2 0,4 2-305,3 5 1,7-2-1,2 2 1,3 2-267,4 3 0,-7-6 0,-2 1 0,-4 3 0,-6 1-80,-4 3 1,2 0-1,-12 0 1,-4 0-333,-6 0 1,-11 3 0,3 1-1,-6 3 1,-1-2 520,-1-2 0,0-3 0,1 0 0</inkml:trace>
  <inkml:trace contextRef="#ctx0" brushRef="#br0" timeOffset="14">12806 13586 7569,'-19'-2'330,"3"-3"22,2-2 1,9-3 0,0 6 0,10-4-78,9 4 0,5-6 0,5 3 0,4 2-192,8 3 1,4 2-1,2 2 1,1 3-1,2 5-270,4 1 1,-4 11-1,5 8 1,-8 1 112,-6 0 0,-5 4 0,-10-4 1,-2 0-1,-5 2 68,-7 0 0,-5-7 1,-4 2-1,-5-4 64,-7-3 0,-5 5 0,-2-2 0,-3-5 0,-4-1-493,-8 1 0,3 3 435,-2-1 0,-10 0 0,-10 0 0</inkml:trace>
  <inkml:trace contextRef="#ctx0" brushRef="#br0" timeOffset="15">18486 13650 7569,'-2'11'972,"-5"-3"-475,-5-6 1,10-2-1,9 0 1,12 0 0,9 0-333,7 0 0,22-7 0,12 0 0,11 2 0,15 3-150,6 2 0,13-7 1,2-1-1,2 4-87,-57 2 0,1 1 0,56-1 0,0-3 0,-2-2 0,-7 3-232,-8 1 0,-6 3 1,-15 0-1,-7 0-282,-9 0 1,-21 0-1,-3 0 1,-7 0 585,-7 0 0,-2 0 0,-3 0 0</inkml:trace>
  <inkml:trace contextRef="#ctx0" brushRef="#br0" timeOffset="16">20039 13395 7569,'-12'-10'0,"1"-2"0,6-9 130,-2 0 0,2 2 0,12 2 189,7 3 0,0 9 0,5-2 0,5 7 0,2 5-153,5 2 1,2 10-1,12-3 1,4 5-1,8 4-243,5 6 1,8-6 0,4 6 0,-1-3-130,0 2 0,5-4 0,-7 4 0,-2-2 117,-3 2 0,-12-4 1,-6 4-1,-11-4 0,-11-3 294,-9 0 1,-8 3 0,-9 2 0,-4 0 0,-11-2-23,-13-1 1,-12-6 0,-7 11-1,-5-4-399,-3-3 0,-1 0 0,-6 1 216,5-1 0,-14 10 0,5 2 0</inkml:trace>
  <inkml:trace contextRef="#ctx0" brushRef="#br0" timeOffset="17">11487 14117 7569,'-21'7'-211,"0"1"232,0-4 1,2 1-1,7 0 1,12 2 0,12-2-1,9-5 1,7-5 0,10-5 301,9-1 0,3-1 0,12-5 0,4 3 0,0 0-201,0 2 0,5-4 0,2 6 0,1 1 0,1-1-136,1 5 0,-1-4 1,3 2-1,-4 2-7,-1 3 1,-4 2 0,6 0-1,-2 0 1,-4 0 85,-3 0 1,-9 0-1,-3-3 1,-2-1 7,-4-3 0,-6-3 0,-6 5 0,-8-4 0,-4 0 68,-3-1 0,-7 3 1,-2 5 187,-3-5-372,-2 4 0,-14-9 0,-2 8 0,-3-3-20,-5 2 0,6 3 0,-4 2-122,-1 0 1,-3 0 142,-2 0 1,-1 0 0,1 0-1,0 0 61,0 0 0,6 0 0,1 0 0,-2-3 1,-6-2-5,-6-2 1,4 0-1,-6 5 1,1-3-1,-1-2 57,-3 2 0,-1-4 0,-3 2 1,1 0-94,-2-3 1,5 8-1,0-5 1,2 4-101,5 3 1,3 0 0,2 0-1,-1 0-347,1 0 1,7 0-773,0 0 1,11 0 1239,3 0 0,19 10 0,14 2 0</inkml:trace>
  <inkml:trace contextRef="#ctx0" brushRef="#br0" timeOffset="18">12955 13671 7569,'-21'-2'-192,"0"-3"321,-1-2 1,1-3 0,0 6 0,0-4 469,-1 4 1,1 1-84,0 3 0,7 0-184,-1 0 1,13 0-182,2 0 0,10 7 0,11 3 0,0-1-168,0 1 1,3 6 0,4-1 0,8 3-78,4 4 1,-5-1 0,1 0-1,2 0 1,4 3-11,8 4 0,-5-2 0,4 8 0,-1-1 1,-3-3 81,-3 1 0,3-3 0,-17-6 0,-2-1 107,-2 0 0,-5 0 1,-5 1 137,-7-1 1,-4-7 0,-6-2 0,-4 0 0,-7 0-4,-5 4 1,-9 3-1,-3 2 1,-2 1-258,-5-1 1,-2 0 0,0-2 0,2-3 0,5-1-896,2 1 0,3 3 0,6 2 932,1 1 0,0-11 0,0-1 0</inkml:trace>
  <inkml:trace contextRef="#ctx0" brushRef="#br0" timeOffset="19">13211 14032 7658,'-22'-14'244,"1"2"0,-3 3 0,-4 2 0,-10 0 1,-9 0-35,-10 2 0,-16 3 1,-12 2-1,-12 0 1,-7 0 25,-2 0 1,-8 0 0,1 2 0,2 3-337,2 2 0,5 9 0,5-2 0,6 5 100,6 3 0,2-1 0,0 0 0</inkml:trace>
  <inkml:trace contextRef="#ctx0" brushRef="#br0" timeOffset="20">4063 9291 7569,'0'-33'241,"0"2"0,0 8 0,0-3 1,0-3-1,0 3 0,0 0 1,0 0-1,0-2 0,0 2 1,0 2 234,0 3 0,-9 14 1,-5 12-523,-5 14 1,-3 16 0,1 3 0,0 9-1,0 10 1,-1 7-98,1 7 0,2-5 0,5 7 0,4-2 46,1 0 1,7 7 0,-5-7 0,4-5 0,3-5-229,0-4 1,0-3-1,0 3 1,0-8 0,3-6 324,4-8 0,4 6 0,11-8 0</inkml:trace>
  <inkml:trace contextRef="#ctx0" brushRef="#br0" timeOffset="21">3382 9950 7569,'-11'-2'214,"6"-3"1,10-4 559,9-3 0,14 0 0,10-4 0,9 1-594,10-1 0,7-3 0,7-2 1,7-1-1,4 1-314,4 0 0,6-7 0,0-1 0,-2 3 134,-3 3 0,-2-8 0,0-2 0</inkml:trace>
  <inkml:trace contextRef="#ctx0" brushRef="#br0" timeOffset="22">5063 8951 7569,'12'-14'307,"-5"0"1,-5 7 278,-2-8 1,-2 11 0,-5-3 0,-7 7-314,-5 7 0,-3 7 0,1 17 1,-2 11-1,-3 15 281,-3 11 0,-2 8 0,5 11 0,0 1 0,5 1-102,5 1 1,11-10 0,-2 8 0,7-10-535,7-5 1,5-11 0,9-11 0,3-1-6,4 0 1,0-1 0,10-6 0,5-1 86,2 1 0,-5-1 0,12 1 0</inkml:trace>
  <inkml:trace contextRef="#ctx0" brushRef="#br0" timeOffset="23">5488 9270 5963,'-16'-7'1060,"9"0"0,14 4 1,9 8-738,6 9 1,-1 5 0,0 5 0,3 2 0,2 2 0,2-2 0,-2-2 0,0-3-702,3 0 0,-6 0 0,6-2 1,-6-2-1,-1-5-596,-1-3 0,0-4 0,-2-12 974,-5-7 0,-4-15 0,-10-4 0</inkml:trace>
  <inkml:trace contextRef="#ctx0" brushRef="#br0" timeOffset="24">5893 9057 7569,'14'-33'461,"0"5"1,-9 16-29,2 12 0,-5 19 0,-2 19 0,0 9 0,0 10 12,0 4 0,0 5 1,-2 3-1,-3 2-489,-2-3 1,-7-2 0,7-2 0,2-3 0,3-4 0,4-7 43,5-5 0,5-12 0,9-3 0</inkml:trace>
  <inkml:trace contextRef="#ctx0" brushRef="#br0" timeOffset="25">6233 9716 7569,'2'12'537,"3"-2"98,2-1 1,0-4-1,-7 9 1,0 2-1,3 3-111,4 3 1,-5-1 0,5 0 0,-4 3 0,-3 4-374,0 8 1,0-3-1,0 0 1,0 0 0,-3-2-1,-2-1-2484,-2-4 2333,0-2 0,17 7 0,2 2 0</inkml:trace>
  <inkml:trace contextRef="#ctx0" brushRef="#br0" timeOffset="26">6658 9291 7114,'0'-12'-147,"0"3"942,0 9 1,0 5 0,0 6-1,0 13 1,0 7-435,0 7 0,0 2 0,0 2 0,0 1 0,0-1 1,0-2-119,0-4 0,0 2 0,0-10-610,0-2 0,3-12 0,2-9 3,2-10 1,9-9-1,-2-17 1,5-11 0,3-10-1,-4-5 122,-3 0 0,4 1 1,-5-6-1,5 6 1,0 8-1,-3 11 800,-2 8 0,-9 6-97,2 1 0,-5 13 0,-2 9 0,0 14-28,0 12 0,0 0 0,0 7 0,0 0 0,0-2-433,0 0 0,0-3 0,0-7 0,3-2-334,4-5 1,5-4 0,11-13 0,6-6 0,9-12-119,9-12 1,-2-1 0,4-1 0,-6 0 0,-8 4 434,-6 10 0,-6 2 1,-1 12-1,-1 4 1,-2 8 741,-5 9 1,3 5-1,-10 5 1,-3 4 0,-1 7 76,-3 6 1,0-6 0,2-2 0,3-2-1305,2-5 0,2 5 0,-2-3 1,8-4-1,4-6 502,2-3 0,10-11 0,2 6 0</inkml:trace>
  <inkml:trace contextRef="#ctx0" brushRef="#br0" timeOffset="27">7552 8696 7902,'-21'0'788,"9"-10"0,7-1 0,10-1 1,9 5-1,7 7 0,8 4 138,6 3 0,5 19 1,3 3-1,-1 11 0,1 10-566,-1 6 1,1 6-1,-3 1 1,-4 4-1,-8 1-328,-4 3 1,-3 2 0,0-4-1,-2 2-679,-5-3 1,3-2-1,-8-4 1,3-3-4565,5-3 5211,-8-8 0,10-6 0,-7-11 0</inkml:trace>
  <inkml:trace contextRef="#ctx0" brushRef="#br0" timeOffset="28">15460 11820 15109,'1'8'-28,"8"51"-204,3-7-67,0-12 0,-5 1 1,5-13-1,-3-2-156,-4-2 483,-3-13 0,-2-13 0,0-17 1,0-7-96,0 0 0,0-5 0,0 1 0,0-1 1,0 0-326,0 5 1,0 3-1,0 1 1,-2 1 391,2 20 0</inkml:trace>
  <inkml:trace contextRef="#ctx0" brushRef="#br0" timeOffset="29">14763 9568 7569,'-21'-19'2399,"0"4"1,7-1-1683,0 9 1,9 2 0,0 12 0,7 10-517,6 9 0,8 7 1,-4 12-1,2 2 1,0 5-172,3 2 1,-5-4 0,-1 4 0,1-2-21,0-5 0,-7-2 0,2-5 0,-2-4-60,2-8 1,-5-4 90,5-3 1,-4-19 0,-3-13 0,2-20-47,5-19 1,-5-13-1,8-13 1,-3-11-1,0-8-51,-2-7 1,7 3 0,-1-5 0,4 0 38,-1 10 0,0 11 0,5 29 0,-3 11 58,-1 13 1,-8 8 0,4 11 0,1 13 131,0 17 0,-7 14 0,4 16 0,-2 8 0,0 2-114,-2-2 1,5 2 0,-1-9 0,3-6-47,4-6 0,3-7 0,3-12 0,1-5-592,6-7 0,4-9 1,9-12-1,1-15 266,-1-9 1,3-6 0,0-1 0,0 0 0,-7 7 396,-5 5 0,-5 14 0,-6 12 1,-1 5-1,0 4 109,0 5 1,-9 14 0,-2 15 0,-3 4 444,0 2 1,0 10 0,-7 3 0,0 1-1637,0 1 1,7-7-1,3 4 998,1-2 0,13-2 0,9-8 0</inkml:trace>
  <inkml:trace contextRef="#ctx0" brushRef="#br0" timeOffset="30">8807 13395 7730,'0'-22'1241,"0"8"1,0 0-801,0-3 1,0 10-1,0 7 1,2 12-1,5 9-240,8 8 1,-4 4 0,6 7-1,4-2 1,5-3-114,0 3 0,5 9 0,0 3 0,-1-3 0,4-4-146,-1-8 1,-5 5 0,5-7 0,-2 0-67,-5-4 1,5-13 0,-3-4 0,0-3-76,3-4 0,-7-2 0,4-3 1,-4-3-1,-3-6-74,0-12 0,1-5 0,-1-15 0,2-6 22,6-5 0,-3-7 0,7-9 1,0-3-1,-2 5 76,-1 7 0,-1-3 0,-8 8 0,0 2 168,1 9 0,-3 10 1,-3 12 273,-2 0 0,-11 11 182,-3 10 1,-3 10-1,-9 11 1,1 0-1,1 0-242,1 1 0,-5 1 0,4 3 0,1 3-295,-1-3 0,-6 4 0,4-1 0,-2-3 35,-1-3 0,4-1 1,-6 1-1,3 3 0,-3 3 195,-2-3 1,-2-3 0,0-2 0,0 1-8,-1-1 0,8 0 1,2 0 16,3 1 0,-1-8-556,3 0 265,5-9 494,-7 4-281,9-9 336,0 0-267,0 10 89,0-8 0,0 17-102,0-5 1,0 5-1,0 2-164,0 1 1,-3-11 0,-2-1-269,-2-1 189,0-6 1,5 6 205,-5-9 1,2 0 296,-9 0-271,9 0 0,-4 2-869,9 6 87,0-6 652,0 7 0,0-6-135,0 4 545,0-5 1,0 5-97,0-14 0,-7 2-174,-1-9 1,-1 10 0,2-4-16,-7 6 0,2 2 0,-2 0-136,-3 0 0,5 0 0,-2 0 0,-2 0 31,-3 0 1,-3-7-1,4-2 1,1-3-42,3-5 1,0-4-1,-8-5 1,1-5 0,0-2 20,0-5 0,-1 5 0,3 0 0,3 2 66,2 6 1,7 1 0,-5 3 275,2-1 1,1 8-254,2 0 0,4 12-39,-4 2 0,7 9 0,7 15 1,5 2-107,0 2 1,7 10-1,-5-3 1,5 5 10,2 3 0,-2-3 0,-2-2 0,-3-5 0,2-2-82,3-5 0,3-3 0,-1-1 0,0-4 37,0-3 0,1-6 0,-1-11-91,0-5 0,1-5 0,-1-12 0,0-4-52,0-8 1,8-1 0,-1-4-1,1 1 1,-1-7-3,0-5 0,10 2 0,-5-6 0,3-3 0,-1-3 97,3-1 0,-5 8 0,0 6 0,-2 6 0,-5 8 0,-5 4 1,-4 10 1863,-3-1-1411,-9 11 1,2 1 0,-12 12 0,-5 6 0,1 6-367,0 5 1,-1-3 0,5 3 0,-2 7-84,3 5 1,-8 4 0,-2 8 0,-3 2 67,3 4 1,-12 6 0,2 8-1,-4 1 1,-5 0 204,0 0 0,0-3 0,-5-4 0,5-8 1,2-4 362,5-2 0,2-10 1,3-5 442,0-4-862,-1-12-439,11-3 0,1-18 0,12-5 273,6-5 0,-4 4 1,8 1 1178,-2-2-16,-3 6-824,-7 1 1,2 18 0,3 8-1,2 6 1,0 8-56,2 2 1,-6 3 0,6 6 0,-2 3 0,3 2 102,2 3 0,-5 7 0,7-8 0,2 1-162,3 2 1,-4-10 0,-1 3 0,0-7-454,-2 0 0,7-5 0,-5 0 0,2-2 0,1-5-1779,-3-3 1,-7 6 2100,7-1 0,-9 10 0,5-5 0</inkml:trace>
  <inkml:trace contextRef="#ctx0" brushRef="#br0" timeOffset="31">23124 12799 7569,'-10'-21'347,"-4"0"0,-5 9 0,-2 5 1,0 4-1,-1 3 0,1 0 1,0 0-1,0 3 34,-1 4 0,1 12 0,0 14 1,0 5-1,-1 9 0,1 5 1,2 9-475,5 8 0,2-3 0,7 5 0,-2-5 0,3-2-778,1 0 0,13-8 0,4-1 1,5-3 870,2-5 0,0 7 0,1 0 0</inkml:trace>
  <inkml:trace contextRef="#ctx0" brushRef="#br0" timeOffset="32">22720 13565 7569,'-43'-22'276,"10"3"0,5 3 1,4 4 493,3 3 0,9-8-694,5 3 0,16 5 0,10 1 1,10 4-1,4-1-223,4-2 0,6 0 1,4 7-1,3-3-323,-3-4 1,5 5 0,0-7 469,3-1 0,-8-2 0,5-9 0</inkml:trace>
  <inkml:trace contextRef="#ctx0" brushRef="#br0" timeOffset="33">24102 12480 7569,'-21'0'173,"0"-2"1,0-3 0,-1-2-1,1 2 1,0 3 682,-1 2 1,-8 19-1,-3 9 1,-3 12-546,1 10 1,2 14 0,-5 16 0,5 8 0,2 6-191,5 3 1,12 0 0,7 2-1,4-7 1,3-7-745,0-7 1,12-5 0,9-9 0,10-2 622,2-6 0,17 6 0,-5-8 0</inkml:trace>
  <inkml:trace contextRef="#ctx0" brushRef="#br0" timeOffset="34">24166 13097 8478,'-2'19'468,"-3"-3"1,-2 1-1,2 4 1,3 5-62,2 0 1,0 0 0,2 0 0,5 2 0,8-2-532,3-2 0,6-10 1,4-2-1,6-3 1,1-4-601,0-2 0,1-6 1,6-4-1,1-7-1189,0-5 1913,-1-12 0,1-2 0,-1-9 0</inkml:trace>
  <inkml:trace contextRef="#ctx0" brushRef="#br0" timeOffset="35">24677 13161 7569,'0'-40'0,"0"2"0,0 5 124,0 2 1,0-5 0,-3 10 584,-4 8 1,-5 11 0,-9 21-134,0 14 1,0 12 0,-1 10-1,1 4 1,0 5-195,0 5 1,-1-7 0,1 9-1,2-9 1,5-6-462,7-3 1,4-10 0,3-5-1,0-3-477,0-4 1,3-12 0,4-4 0,7-3-1370,5 0 1,2 0 1924,1-7 0,-1-9 0,0-3 0</inkml:trace>
  <inkml:trace contextRef="#ctx0" brushRef="#br0" timeOffset="36">24719 13798 7569,'0'-21'620,"0"0"0,3 12 1,1 9-1,3 11 1,-2 11-1,-2 4 58,-3 2 0,0 10 0,0-3 0,-3 5 0,-2 5-935,-2 5 1,-9-12 0,4 4-1,0-4 257,5-5 0,5-2 0,2-10 0</inkml:trace>
  <inkml:trace contextRef="#ctx0" brushRef="#br0" timeOffset="37">25166 13054 7569,'-21'0'815,"-1"0"449,1 0 0,0 10 0,2 6 1,5 8-621,7 4 0,4 10 1,3-5-1,0 3-497,0-1 0,0 0 0,0 8 1,0-3-1,0-2-36,0-3 0,0-9 1,0 3-298,0-6 0,0-8 1,3-4-116,4-1 1,5-5 0,9-15 0,0-9 0,0-9 88,1-5 0,-1-5 0,0-9 0,1-3 0,-1 3 185,0 2 0,-2 5 0,-2 2 1,-6 5 504,-1 2 1,-3 10 116,-7 7 1,-2 11 0,-3 3-1,-5 12-39,-1 7 0,-1 2 1,-2 1-711,6-1 0,6 0 0,4-2 0,6-5-303,6-7 0,14-4 1,8-3-1,4-3 68,2-4 1,-2 5 0,-2-5-1,-5 4 1,-2 3 419,-5 0 0,-2 0 1,-3 3-1,-2 4 611,-5 7 1,-4 12 0,-10 2 0,0-2 0,0 0 291,0 3 1,0-6 0,0 6 0,0-6-755,0-1 0,0-1 0,2-2-1026,5-5 1,5-5 0,11-9 0,6 0 0,4 0-44,0 0 889,7-9 0,-7-12 0,10-12 0</inkml:trace>
  <inkml:trace contextRef="#ctx0" brushRef="#br0" timeOffset="38">25911 12820 7569,'-22'-42'516,"8"9"1,2 5-1,0 4 751,1 3 0,8 9-134,3 5 1,10 16 0,13 12 0,6 15-498,6 11 0,5 10 0,3 11 0,-1 6 0,1 4-112,0 9 0,-1-9 1,-2 7-1,-2-5 0,-5-2-231,-2 0 0,-5-9 1,-12 2-1,-7-8-867,-4-6 1,-3 4-1,0-6 1,0-1-3263,0-4 3836,0-5 0,-10-3 0,-2 1 0</inkml:trace>
  <inkml:trace contextRef="#ctx0" brushRef="#br0" timeOffset="39">28442 7144 7569,'-19'-3'591,"5"-4"0,9-7 1,10-5-1,9-4 0,5-3 1,2-5-1,3-2-329,4-5 0,5-9 0,10-5 0,2-3 0,2-6 0,5-7 0,0-8 0,0 0-163,-5 5 1,-2-2 0,-4 5 0,-4 4-113,-1 5 0,-10 12 0,0-1 0,-7 13 0,-7 11 153,-3 8 0,-2 16 1,-9 7-43,-5 19 1,2 24-1,-9 13 1,-3 15-78,-2 12 1,-2 5 0,2 4 0,5-7-288,7-5 0,4-4 0,6-7 0,4-13-395,7-11 1,7-7-1,5-5 1,5-4-1,0-8-437,0-4 0,4-12 1,-7-5 1097,-2-5 0,-2-11 0,-3-3 0</inkml:trace>
  <inkml:trace contextRef="#ctx0" brushRef="#br0" timeOffset="40">28655 6867 7569,'-21'0'1457,"-1"10"1,13-8-1024,9 5 1,21-4 0,22-6-1,11-4-719,7-7 1,-1 2 0,-1 0 0,2 1 0,-2 1 284,3 1 0,-10 2 0,0 7 0</inkml:trace>
  <inkml:trace contextRef="#ctx0" brushRef="#br0" timeOffset="41">28165 7633 7569,'-30'0'678,"6"0"0,-4 0 1,4 0-1,3 0 1,4 0-1,13 0 213,18 0 1,16 0 0,22 0 0,12 0 0,14 0-653,12 0 0,9-7 1,15-3-1,-53 5 1,1 1-1,2-1 1,2 0-192,1 3 0,1 0 1,0-3-1,1 0 1,-3 0-1,0 1 1,2-1-1,1 0 1,0-1-1,-1 0-95,1 0 1,-1 1-1,1 2 1,-1 1-1,-2-2 1,-2 1-1,1 1 1,-2 1-12,55 1 1,-9 0 0,-10 0 0,-7 0-74,-4 0 0,-22 3 1,-9 4-1,-10 5 1,-7 2-444,-4 0 1,-13-7-1,-11 7 1,-3 1-3643</inkml:trace>
  <inkml:trace contextRef="#ctx0" brushRef="#br0" timeOffset="42">30754 8589 11971,'2'10'26,"10"47"96,-7 2 0,2 2 1,-5-2-1,-2 3-452,0-3 0,0-3 1,0 1-1,0-7 1,0-5-313,0-3 0,7-9 0,0-4 1,0-8-1058,3-7 1699,-8-5 0,17-18 0,-7-3 0</inkml:trace>
  <inkml:trace contextRef="#ctx0" brushRef="#br0" timeOffset="43">30844 8311 11437,'9'4'17,"24"22"41,5 5 1,-5 2-1,-2 5-335,-5 2 1,-3 12-1,-1 3 1,-3 1 341,-5 1 1,-5-3 0,-9 5-1,0-2 283,0 2 0,-12-7 0,-7-2 0,-7-5 0,-2-3 29,-3 1 1,5-3 0,-7-5 0,3-4-1,4-5-930,2-5 0,3 3 1,-1-17-1347,1-2 1899,9-3 0,12-12 0,12-1 0</inkml:trace>
  <inkml:trace contextRef="#ctx0" brushRef="#br0" timeOffset="44">31548 8164 7569,'12'-9'202,"-5"-5"0,-5 2 851,-2-2-108,0 9 1,-2-4-1,-5 13-589,-7 10 0,-3 10 0,0 21 0,3 5-220,-2 6 0,-3 15 1,-2 9-1,-1 8 1,3 6-61,5 3 0,-2-7 0,6 2 0,1-5 0,-1-1-722,6-1 1,11-10 0,9-6 0,8-10-817,4-10 0,3 1 1462,-3-8 0,5 15 0,10-12 0</inkml:trace>
  <inkml:trace contextRef="#ctx0" brushRef="#br0" timeOffset="45">31846 8419 7569,'-14'0'669,"2"-2"1,0-3-294,0-2 0,5 3 0,-5 11 0,3 7-77,4 5 0,3 4 0,2 6 0,0 6 0,0 5-275,0 3 0,0 2 0,0 4 0,0 6 0,0 1-101,0 1 0,0-7 0,0 4 0,0-2-20,0-5 1,0-4 0,0-8 0,0-4-21,0 0 0,0-15 0,0 5 77,0-2 1,0-12-1,0-7 1,0-11 0,0-11-14,0-6 1,0 2 0,2-10-1,5-4 22,7-7 0,5 2 0,2-4 0,1 4 38,-1 2 0,0 1 1,1-1-1,-1 3 0,0 5 31,0 6 1,1 6 0,-3 1 0,-3 3 0,-2 3-108,3 2 0,-5 9-25,2-2 1,-9 7 0,2 7-660,-5 7 0,-9 12 0,-3 2 0,-1 1 647,-6 2 0,-2-8 0,-4 5 0,-3-2 0,-5 0-139,-2 3 1,4-1 0,-4-7 0,3 1 411,4-1 1,2 0 0,3-2 0,2-2 0,2-6 1251,3-1 1,9-1-1,1-4-751,8 2 1,15 0-1,10-7 1,-1 3-457,3 4 1,-5-5 0,7 5 0,0-4-141,0-3 1,-7 7 0,5 0 0,-3 0 0,0 0-741,-2 0 1,-9 9 0,-3-1 667,3 4 0,-8 2 0,1 0 0</inkml:trace>
  <inkml:trace contextRef="#ctx0" brushRef="#br0" timeOffset="46">32335 9164 9621,'2'14'211,"3"0"1,5 2 0,-1 3 0,0 5-1,-1 2 1,-1 5 0,0 2 0,-3 2 0,-1 1-1,-6-1-137,-4 3 0,3 0 0,-8-1 1,0-3-75,0-4 0,-2-1 0,-7-8 0</inkml:trace>
  <inkml:trace contextRef="#ctx0" brushRef="#br0" timeOffset="47">32739 8568 7569,'0'-14'0,"-2"2"365,-5 3 0,2 2 0,-7 4 0,0-1 0,3-1 0,-3 5 0,0 9 0,-2 8 0,0 9 126,0 5 1,2 11-1,-5 10 1,6 2 0,1 5-574,5 3 0,-4 2 0,2-3 0,4-2 0,6-7-255,4-7 1,9-7 0,1-17 0,7-2 0,6-5-37,3-7 0,-4-14 1,4-9-1,-2-10 209,-5-10 1,4-6 0,-4-6 0,-4-4 241,-6-2 0,-11-3 0,2-4 0,-7 2 0,-7 5 198,-7 2 1,-5-3-1,-2 13 1,-1 9 0,1 7-310,0 4 1,-8 11 0,1 4-908,2 4 1,9 3 939,3 0 0,10 10 0,-6 1 0</inkml:trace>
  <inkml:trace contextRef="#ctx0" brushRef="#br0" timeOffset="48">32952 8143 7569,'-12'2'2413,"3"5"-1803,-1 8 1,8 4 0,-5 2 0,4 2 0,3 3-308,0 3 1,0 1-1,-2-4 1,-3 3-293,-2-3-192,0-3 0,9-13 0,3-10 1,5-12-158,1-7 0,4-12 0,6-4 0,0-5 0,0 0 128,1 4 0,-3 6 1,-3 8-1,-2 1 267,3 0 0,-5 2 0,0 7 223,-3 12 1,-2 2 0,-5 15-1,3 4 1,2 5-314,-2 0 0,-3 5 0,-2 0 0,0-1-582,0 1 1,3-3 0,1-6 0,6-3 614,2-5 0,2 5 0,7-8 0</inkml:trace>
  <inkml:trace contextRef="#ctx0" brushRef="#br0" timeOffset="49">33292 7845 7569,'0'-14'1475,"0"0"-480,0-3 1,3 8 1079,4 2-1590,-5 5 0,15 4 294,-10 5-188,0-5-607,-7 8 0,0-8 0,2 3 0,3 4-21,2 3 1,0 2 0,-5 8 0,3 1-132,2 6 1,7 4 0,-4 12-1,-1 4 1,3 8-25,0 4 1,0 5 0,4 3-1,-4 2 1,-2 0 233,-6 2 0,1-5 1,0 8-1,2-3 241,-2-4 0,-3-10 0,-2-2 1,-2 2-34,-5 2 1,4-7 0,-4-4 0,2-5 0,1-3-383,-3 1 1,-1-3 0,8-5 0,0-6 0,0-6-3938,0-1 4069,0-10 0,10-3 0,2-9 0</inkml:trace>
  <inkml:trace contextRef="#ctx0" brushRef="#br0" timeOffset="50">29655 8951 8063,'-22'0'248,"1"0"-1,-3 0 1,-2 0-1,-2 0 1,2 0-1,2 0 1181,3 0 0,9 2-1001,5 5 0,7-4 1,7 6-1,10-2-185,9 0 0,7 0 0,10-4 0,1 2 0,6 2-150,7-3 1,-3 1 0,3 0 0,0 2 0,-1-2-497,1-3 0,-3-2 0,3 0 0,-10-2-773,-9-5 1,0 4 0,-10-6-1708,-2-1 2884,-11 8 0,-6-17 0,-9 7 0</inkml:trace>
  <inkml:trace contextRef="#ctx0" brushRef="#br0" timeOffset="51">29571 8599 11599,'-1'0'12,"-21"14"224,-1 14 1,-3 8-1,-5 4-118,-2 3 1,7 1-1,-5 4 1,5 1-61,5-1 0,-5-4 1,14-3-1,0-6 0,5-7-73,5-4 0,4-3 0,8-2 0,8-2 0,11-5-56,4-3 0,2 0 0,8-4 1,2 2-231,4-2 0,-4 4 0,5-1 1,-3-4-520,3-1 1,-5 4 819,4 0 0,-4 9 0,-2-4 0</inkml:trace>
  <inkml:trace contextRef="#ctx0" brushRef="#br0" timeOffset="52">30761 10354 7569,'-10'-12'486,"6"5"0,-8 14 0,2 10 0,6 9 0,4 12 0,4 9 1,6 10-294,2 4 0,2 10 0,7 0 1,-2-3-1,-2-2 0,-6-2-520,-1 0 1,4-10 0,-5-4-1,1-8-204,-1-6 1,-2-5 306,-7-10 1,0-12-1,0-11 1,-2-17-1,-3-14 124,-2-7 0,-9-12 0,-1-5 1,-6-7 108,-6-6 1,1 1-1,9-9 1,5 0 17,7 3 0,4 8 0,6 13 0,4 2 0,7 7 42,5 7 0,2 10 0,3 14 1,2 7-1,4 4 61,4 3 0,-6 12 0,5 9 0,0 13 36,0 6 1,-9 5 0,-1 2 0,-8 5 0,-6 2 223,-4 5 1,-5-4 0,-7 1 0,-7 3-20,-5 3 1,-10-6-1,-1-1 1,-1-1-1,-2-2-353,0 0 1,7-2-1,-3-10 1,6-5-1264,1-6 0,11-13 1245,3-2 0,6-18 0,2 1 0</inkml:trace>
  <inkml:trace contextRef="#ctx0" brushRef="#br0" timeOffset="53">31590 10227 7569,'-7'-15'1475,"-2"4"-901,-3 1 1,0 5 0,-4 13 0,4 8 0,0 10-178,0 10 0,5 13 0,-7 10 0,-3 7-172,-1 5 1,3 10 0,1-4 0,-2 6-1,-1 0-117,3-5 0,4-5 0,10-12 0,3-4 0,4-7-796,7-5 1,5-5 0,5-5-1,2-6-3116,2-6 3804,10-2 0,4-9 0,13-2 0</inkml:trace>
  <inkml:trace contextRef="#ctx0" brushRef="#br0" timeOffset="54">31910 10482 7569,'-22'0'783,"1"-7"0,0 0-90,-1 2 1,11 5 0,1 7 0,3 9-1,0 10-458,2 10 0,3 6 0,4 8 1,3 7-1,2 4-268,-2 3 0,0 0 1,-1-1-1,3 1-147,-2 0 0,-3-10 1,-2-4-1,0-7 1,0-8-420,0-7 0,3-4 367,4-3 0,-5-11 1,5-10-1,-2-15 1,0-11-18,2-9 1,9-7-1,-4-6 1,5-1 0,2-1-45,4-2 0,6 7 0,-3-4 0,2 6 228,-2 8 1,5 2 0,-3 9-1,-2 0 399,-2 5 0,-10 3 0,0-3 0,0 2 577,-2 3 1,-5 10-604,-14-4 1,-5 16 0,-9 6 0,-3 7-350,-4 7 0,2 3 1,-9 7-1,-1 0 120,3 7 1,-5-3-1,8 5 1,1-7-1,3-4 153,7 2 1,12-8 0,0-1 0,5-6 0,4-4-23,5-5 1,14 3 0,15-10 0,4-2-320,3-3 1,-1-4-1,-2-5 1,-2-5-813,-2 0 1,-3-4 0,5 6 0,-5-2 920,-3-4 0,-1-13 0,-8-4 0</inkml:trace>
  <inkml:trace contextRef="#ctx0" brushRef="#br0" timeOffset="55">32484 10120 7569,'-21'3'1473,"-1"6"1,1 10-1,0 9-957,0 5 0,-1 3 0,1 6 0,0 3 0,2 3-1690,5 1 1,4-6 1173,10-8 0,-9-9 0,-3 5 0</inkml:trace>
  <inkml:trace contextRef="#ctx0" brushRef="#br0" timeOffset="56">32654 11226 7569,'-12'14'1510,"5"0"0,5 3 0,2 2-699,0 2 0,0 7 1,0 1-1,0-1-1047,0 3 1,-3-5 0,-1 7 0,-3 0 0,0-2-1182,-3-1 1417,8-11 0,-8 0 0,10-7 0</inkml:trace>
  <inkml:trace contextRef="#ctx0" brushRef="#br0" timeOffset="57">33058 10694 7569,'-21'22'654,"0"-8"0,2 0 0,2 3 0,5 1 87,3 4 0,0 6 0,4 3 0,-2 2 1,2 2-572,3-2 0,4 5 1,3-10-1,4-2 0,3-4-672,5-8 0,11-5 1,5-9-1,2-2-98,1-5 0,-10-14 0,2-15 0,-6-4 1,-8 0 353,-7 4 0,-5-4 0,-4 5 0,-8-3 0,-9 0 512,-7 3 0,-11 9 1,4-3-1,-3 8-90,1 7 0,9 2 0,-3 7-176,6-2 0,11 0 0,2 7 0</inkml:trace>
  <inkml:trace contextRef="#ctx0" brushRef="#br0" timeOffset="58">33207 10439 8901,'-12'-21'5275,"3"9"-5064,9 3 0,2 18 0,3 8 0,2 6-252,-2 6 0,-3-1 0,-2-7 0,0 1 0,0-1-35,0 0 0,0-7-443,0 0 0,0-11 0,0-3 1,3-12 35,4-7 0,-3-9 0,11-1 0,1 3 285,3 3 0,9 1 0,1 4 372,-3 3 1,-10 6 0,-4 11 0,-2 5-132,-6 8 1,-1 3 0,-3 4-1950,0-1 1906,0-9 0,9 7 0,3-7 0</inkml:trace>
  <inkml:trace contextRef="#ctx0" brushRef="#br0" timeOffset="59">33590 9993 7569,'-31'0'1441,"15"7"0,-5 0-728,2-2 0,9 6 0,5 4 0,10 4 0,9 4-202,5 6 1,5 6 0,2 15 0,2 6-355,-2 6 0,-2 4 1,-3 5-1,-2 7 1,-5 2-98,-7-2 1,-4-2-1,-3-8 1,-3 1 0,-4-6-350,-7-4 0,5-14 1,2 0 288,4-7 0,-6-12 0,-3 5 0</inkml:trace>
  <inkml:trace contextRef="#ctx0" brushRef="#br0" timeOffset="60">29208 10992 7569,'-14'0'531,"0"0"1,6 0 0,-6-2 0,2-3 0,8-2 0,11 2 62,9 3 1,13 2 0,1 0 0,6 0 0,6 0 0,8-3-495,4-4 1,1 5 0,4-5 0,-2 2-300,2-2 1,2 5 0,3-8 0,0 3-173,0 0 0,-10-2 0,-4 4 0,-5-2 0,-5 0-640,-5-3 1,-4 8 0,-10-5-510,0 4 1520,-9 3 0,-2 0 0,-10 0 0</inkml:trace>
  <inkml:trace contextRef="#ctx0" brushRef="#br0" timeOffset="61">29336 10673 7569,'0'-14'-1171,"2"2"2911,5 3-1291,-5 2 0,5 9 1,-14 5-1,-7 7-128,-5 5 1,-4 9 0,-3 3-1,-3 2 1,1 5-64,-3 2 0,8-4 1,-6-1-1,8 0-116,7-1 1,4 3 0,10-8 0,0-1-76,0 3 0,12-8 0,7 6 0,9-8-349,5-7 1,3 5 0,6-7 0,1 0 0,0-5-600,-1-5 1,-6 5 0,-3 0 0,-3-2 880,-4-3 0,-2-2 0,-3 0 0</inkml:trace>
  <inkml:trace contextRef="#ctx0" brushRef="#br0" timeOffset="62">29484 8696 7569,'12'-14'61,"-5"-1"558,-4-1 0,-3-3 1209,0-2-1437,0 9 1,0 5 0,-3 12-204,-4 2 1,5 9 0,-8-2 0,1 5-1,-3 5 0,0 4 1,-7-2 0,5 10 0,-5 1 0,-2 4-2,0 1 1,0 1-1,-1-1 1,1 1-128,0-1 1,2-9 0,5-2 0,7-3-88,4 1 1,6-1 0,4-9 0,7-2-40,5-3 1,4-10 0,6 4 0,4-6 0,2-2-5,1 0 1,-8 0 0,5 0-1,-2 0 41,-5 0 1,-5 2-1,-4 3-935,-3 2 141,-9 0 1,6-7-1,-6-2 823,2-5 0,10-5 0,-5-9 0</inkml:trace>
  <inkml:trace contextRef="#ctx0" brushRef="#br0" timeOffset="63">29378 8972 7569,'-21'0'1388,"0"3"-675,-1 4 1,10-3-271,5 11 0,14-11 0,8 3 0,6-4 0,5-3-110,2 0 0,10 7 1,0 0-1,7-2 1,7-3-311,2-2 0,3 0 0,7 0 0,2 0-50,5 0 0,-10 0 1,5 0-1,-2 0 0,-7 0-129,-3 0 0,-4 9 1,-10 3-1,-2 2-65,-3 1 0,-16-8 1,3 5 377,-3-3 0,-10 0-132,-2-2 1,-5-7 0,-2 0-255,0-11 0,0-8 1,0-2-541,0-1 1,0 8-1,-2 0 769,-5-3 0,-14-2 0,-12-2 0</inkml:trace>
  <inkml:trace contextRef="#ctx0" brushRef="#br0" timeOffset="64">27889 8653 7916,'-21'-12'2866,"9"-6"-2699,2 15 0,10-4 0,5 14 1,7 7-69,9 5 1,17 12 0,2 4 0,7 6 0,3 1-68,2 1 0,-7-8 0,5-2 0,-5-2 0,-3-3-399,1 3 0,-10-7 0,-5 4 1,-4-4 182,-3-3 0,-9 0 1,-3-2 183,1-5 0,-8 5 0,8-7 0</inkml:trace>
  <inkml:trace contextRef="#ctx0" brushRef="#br0" timeOffset="65">28421 8441 7569,'-21'23'437,"-1"3"1,1 7 0,-3 5 460,-4 7 1,4 12 0,-6-1 0,1 8-597,1 7 1,-10-5-1,5 7 1,0-2-1,4 0-392,6-2 0,11-10 0,5-5 90,5-2 0,2-2 0,0-8 0</inkml:trace>
  <inkml:trace contextRef="#ctx0" brushRef="#br0" timeOffset="66">27931 10864 7569,'-21'-21'302,"0"-7"1,0 2 0,2 5 2716,5 4-2641,4 3 0,20 2 0,6 5 0,10 7 1,10 7-284,4 7 1,2 8 0,1 3 0,2 4-149,4-3 1,-4 5 0,5-1 0,-8 1 0,-4 0-408,-2-5 0,-10 4 1,2-1-1,-4-3 1,-3-3-1414,0-1 1,1-8 1872,-1 0 0,0-9 0,0 4 0</inkml:trace>
  <inkml:trace contextRef="#ctx0" brushRef="#br0" timeOffset="67">28485 10546 7569,'0'-15'1395,"-3"4"-896,-4 1 0,-2 5 1,-8 12-1,3 8 1,-3 6 18,-1 7 0,-4 5 0,-1 12 0,-3 5 0,-5 7-371,-2 4 1,-3 17 0,-4 0 0,2-3-492,3 1 1,9-10 0,0 3 0,9-10 0,10-12-2976,5-9 3319,2-7 0,19-20 0,4-1 0</inkml:trace>
  <inkml:trace contextRef="#ctx0" brushRef="#br0" timeOffset="68">28846 9865 7569,'14'-9'1986,"1"-5"-1496,-11 4 0,6 3 0,-10 14-94,0 7 1,-3 15 0,-4 4 0,-7 2-467,-5 1 1,-9 6-1,0 5 1,4-4-1,5-8 70,5-4 0,0-3 0,-8-6 0</inkml:trace>
  <inkml:trace contextRef="#ctx0" brushRef="#br0" timeOffset="69">28259 13734 9920,'1'5'-78,"1"17"-330,5-22 284,-4-10 1,-3-7 59</inkml:trace>
  <inkml:trace contextRef="#ctx0" brushRef="#br0" timeOffset="70">28889 7994 7701,'0'-21'0,"-3"2"474,-4 5 1,5-5 0,-5 5 0,5-5 0,2-2-1,0-1 1,2 3 0,5 5 1,-5 17-1,8 18 1,-3 12-1,0 10 1,0 4-476,3 2 0,-6 10 0,8-4 1,0-1-1,-3-4-406,1-5 1,4-5-1,-5-5 1,1-6-1,2-8-663,0-7 0,-5-5 0,4-11 828,-1-5 0,4-7 1,-7-15-1,-2-4 0,-3-4 298,-2-6 0,0 12 1,0-11-1,3 4 106,4 5 1,-5-5 0,8 10 0,-3 2 0,0 2 335,-3 3 1,6 0 0,-1-1-1096,3 1 0,-5 9 596,7 5 0,1 5 0,6 2 0</inkml:trace>
  <inkml:trace contextRef="#ctx0" brushRef="#br0" timeOffset="71">29059 8186 7569,'0'11'2304,"0"-1"0,2-10-2004,5 0 0,5 0 0,10 0 0,-1 0-691,0 0 0,10-7 1,2 0-1,2 2 1,1 0-2542,2-2 2932,2 5 0,2-17 0,1 7 0</inkml:trace>
  <inkml:trace contextRef="#ctx0" brushRef="#br0" timeOffset="72">29571 8200 11373,'-1'0'48,"-14"9"940,6-4-1131,7 2 0,9 0 0,13-7 33</inkml:trace>
  <inkml:trace contextRef="#ctx0" brushRef="#br0" timeOffset="73">29739 7771 10639,'-13'13'611,"-2"13"47,9-12-626</inkml:trace>
  <inkml:trace contextRef="#ctx0" brushRef="#br0" timeOffset="74">29697 7841 11979,'-9'25'54</inkml:trace>
  <inkml:trace contextRef="#ctx0" brushRef="#br0" timeOffset="75">29718 8037 7569,'-11'0'-373,"1"-10"1,10-2 0</inkml:trace>
  <inkml:trace contextRef="#ctx0" brushRef="#br0" timeOffset="76">29676 7973 7569,'-21'12'-958,"-1"-5"2303,1-5 1,0-2 1098,0 0-2209,-1 0 1,13 0 0,9 0 0,12 0-222,7 0 1,-3 0-1,3 0 1,5-2 0,-1-3-143,1-2 0,4 0 0,3 5 0,0-3-112,-1-2 0,-1 0 1,-8 4-1,0-1 1,1-3-987,-1 2 0,-7 2 1226,0 3 0,-9 0 0,4 0 0</inkml:trace>
  <inkml:trace contextRef="#ctx0" brushRef="#br0" timeOffset="77">29570 8164 7569,'-3'12'1509,"-4"-5"0,14-4-1201,0-3 0,3-8 1,4 1-1,5 0-223,7-2 1,-3 6 0,6-4 0,-6 3 0,-1-1-276,-1-2 1,0 0 0,1 4-1,-1-1-423,0-3 613,-9 0 0,7-3 0,-7-2 0</inkml:trace>
  <inkml:trace contextRef="#ctx0" brushRef="#br0" timeOffset="78">29931 7718 7569,'-14'0'1124,"0"0"-409,-3 0 0,8 2 1,-1 5-1,1 10-291,-5 9 0,-3-3 0,1 8 0,1 0-397,-1 4 0,-5 5 0,-5 3 0,-3-1 0,3 1-630,3 0 0,8-8 1,4-2 602,1-2 0,3 7 0,7-5 0</inkml:trace>
  <inkml:trace contextRef="#ctx0" brushRef="#br0" timeOffset="79">30229 7782 6169,'0'-15'-65,"0"1"1695,0-2 0,0 9-1234,0 7 0,0 9 1,0 12-1,0 3-162,0 4 1,-2 3-1,-3 7 1,-2-3-90,2 3 0,-7 2 1,0 0-1,-2-2 0,2-5-151,3-2 1,2-3 0,5-6 0,-3-1 0,-2 0-568,2 0 217,3-9 0,4-5 0,3-14 95,2-7 0,9-5 1,-1-2-1,3-3 1,6-2 88,4-2 0,-4 0 0,4 6 0,-2 1 0,0 0 112,3-1 1,-1 8 0,-7 0 0,1 0 162,-1 2 0,0-4 0,1 6 144,-1-2-232,-9 8 1,-5-3 0,-17 14-31,-11 7 1,-3 5-1,-9 2 1,0 0-1,2 0 138,1 1 1,1-1 0,8 0 0,0-2 364,0-5 0,9 5-437,5-5 1,7-4 0,7-3-1,7-5 1,5-2-131,2 0 1,7 0-1,1 0 1,-1 0-313,3 0 1,-7 0-1,6 0 1,-1 3-1805,-1 4 2195,0-5 0,-6 8 0,-1-10 0</inkml:trace>
  <inkml:trace contextRef="#ctx0" brushRef="#br0" timeOffset="80">30867 7739 7569,'-9'-12'1289,"4"3"0,-9 9-717,-3 0 0,1 9 1,-1 8-1,3 6-388,-3 6 0,-1 1 1,-1-4-1,2 3 0,5-3-3323,3-3 3139,2 8 0,-3-17 0,-2 5 0</inkml:trace>
  <inkml:trace contextRef="#ctx0" brushRef="#br0" timeOffset="81">12041 13990 7569,'0'14'-19,"0"0"0,0-7 0,-3 5 0,-2-5 0,-2-9 250,3-10 1,4-7-1,4-2 1,3 0-1,-2-1 1,0 3-59,2 5 1,-5-5 0,5 5 0,-4-5-1,-3-2-55,0 0 1,0-1-1,0 1 1,-3 0-1,-1-3 26,-3-4 0,0 2 0,7-9 0,0-3-140,0-2 0,0-3 0,0 1 0,0-3 0,0-3-104,0-1 0,0-8 1,-3 5-1,-2 0 127,-2 0 0,0-4 0,7 6 0,-2 3 28,-5 2 0,2 2 0,-7-2 0,3-2 0,4-2 15,3 1 1,2-6-1,0-3 1,0-4-64,0-3 1,0-2-1,0-3 1,0-4 0,0 0 27,0 0 0,7 2 0,0 9 0,-2 3 27,-3 3 0,-2 15 0,0 1 0,0 5-14,0 2 0,-2 7 1,-5-3-1,-5 6 20,0 2 1,-7-1-24,5 1 0,-5 0-31,-2 0 0,9 6 1,2 4-64,1 1-156,7 3-363,-8 7 515,10 0 1,10 0 0,4 0 75,5 0 1,2 0-1,0 0 1,0 0 30,1 0 1,6 0 0,0 0-1,1 0 1,-1 0 45,1 0 1,8-7-1,-4 0 1,3 0-1,-1 0-13,3 0 0,9-3 0,3 5 0,-3-2-53,-2 3 0,5 1 1,0 3-1,-3-2-25,-2-5 1,-3 4 0,1-4 0,-1 5 0,1 2-33,-1 0 0,1 0 0,-3 0 0,-2 0 29,-3 0 1,1 0 0,6-2-1,1-3 1,-3-2 10,-4 2 1,4 0 0,-7 1 0,2-3-10,1 2 0,-8 2 1,5 3-1,-2 0-6,-5 0 1,5 0 0,-3 0 0,-2 0 0,0 3 10,2 4 0,-4-5 0,7 5 0,-3-2 16,1 2 1,6-4 0,-4 4-1,2-5 1,5-2 33,2 0 1,5 0 0,2 0 0,3 0-33,-3 0 1,-2-2 0,-5-3 0,-2-2-20,-3 2 0,-2 3 0,5 2 1,-5 0-1,0 0 2,0 0 0,-4 0 1,4 0-1,0 0 0,-2 0 53,-1 0 1,6 0 0,-5-3-1,2-1-23,5-3 1,-20 3-24</inkml:trace>
  <inkml:trace contextRef="#ctx0" brushRef="#br0" timeOffset="82">15402 10992 6078,'0'-12'0,"0"3"0,0 9 0,0-3 0,0-4 0,0 3 0,0-11 0,0 8 0,0-7 0,0 7 0,0-7 0,0 7 0,0-7 0,0-3 0,0 8 0,0-10 0,0 16 0,0-6 0,0 7 0,0-6 0,0 4 0,0-10 0,-3 9-31,-4-2 372,5-5 1,-10 10 32,5-5-353,5 4 1,-6 3 187,16 0 980,-6 0-847,7 0 0,-9 3 0,0 4-273,0 7 0,0-2 0,0 2 0,0 2 29,0 3 0,0-5 0,3-2-1796,4-2 1353,-5 6 0,8-11 564,-10 9 1,0-7 17,0 7 1,0-7 0,0 8-55,0 1 0,0-4-481,0 2-229,0 0 244,0 8 0,0-8 717,0 0 1,0-7 0,0 7-324,0 3 0,0-5 0,0 2-178,0 2 0,0 3 30,0 2 0,2 1-291,5-1 0,-5-7 358,6 0 0,-6 0 51,-2 8 0,0-8-19,0 0 0,2 0-222,5 7 1,-4-6 109,4-1 1,-5-7 84,-2 7 1,0-7-45,0 7 1,0-7 23,0 8-137,0-1 0,0 7 80,0 0 1,0-7 0,0 1 83,0 1 0,0-4 1,0 2 162,0 3 0,0-5 0,0 2-102,0 2 1,0-4-163,0 2 1,0-7-133,0 7 1,0 1 182,0 6 0,3-7 0,1 0 52,3 3 1,0-5 0,-7 2 40,0 2 0,0 3-20,0 2 0,0-6-88,0-1-34,0-9 0,0 6 0,0-4-15,0 8 1,0-4-1,0 4-52,0 1 208,0-6 1,0-3-82,0-14 0,0 2 1,-2-7-1,-3 0 3,-2 0 1,0 5-6,7-7 0,0 0 5,0-7 0,0 7-6,0-1 1,0 1-1,0-7-15,0 0 0,0 7 0,0-1 0,0-1 4,0-3 1,0-2-1,0-1 1,0 1-15,0 0 1,0 0-1,0-1-86,0 1 0,0 0 93,0 0 1,0-1 0,-2 3 4,-5 5 1,4-5-1,-4 5 120,5-5 1,2 5-1,-2 2 1,-3 0-35,-2 1 0,0-4-46,7-6 1,0 0 0,0 0 8,0-1 1,0 8 0,0 0-1,0-2 220,0-3 1,0 4 0,-3 1-148,-4-2 0,5-3 1,-5-2-165,4-1 1,1 1-1,-3 0 1,-2 0-58,2-1 0,3 1 0,2 0 0,0-1-172,0 1 686,0 9-406,0 3 1,0 7-16,0-5 1,0-5 0,0-10-523,0 1 0,2 2 541,6 5 0,-6-5 0,7 7 0</inkml:trace>
  <inkml:trace contextRef="#ctx0" brushRef="#br0" timeOffset="83">14487 11332 7569,'-14'0'763,"0"0"0,-3 0 2526,-2 0 1,7-9-2291,5-5 0,7 4 0,7 3-408,7 5 1,5 2 0,0 2-132,-5 5 1,5 3-1,-7 6 1,2-2 0,1 0-343,1-2 0,-4 7 0,2-7 0,3 2 0,4-2-229,7-3 1,-4 1-1,4-5 1,-2 2 20,3-3 1,-3-1 0,7-3 0,-3 0 7,-4 0 0,0-7 0,0 0 0,3 0 0,-3-1 258,-3 1 0,-1 0 1,-1 5-1,0-3 0,1-2 69,-1 2 0,0-4 0,0 2 0,1 2-49,-1 3 0,7-5 0,3-3 0,0 1-624,-1-1 0,6 1 0,-5 4 0,-1-4 1,3-1 321,1 1 1,-6-1-1,5 6 1,-2-3 0,-5 2 194,-3 2 0,-1-4 1,-1 0-42,0 3 1,0 1 0,1 3 0,-1 0 70,0 0 1,-7 7-1,1 0 1,1-2-1,3 0-315,2 2 0,1-5 1,-1 8-1,0-3 47,1 0 0,-8 0-119,0-7 1627,-9 0-1766,4 0-385,-9 0 376,0 0 1,-9 0-1484,-6 0 1,4-7 0,-4 0 1898,-1 2 0,-3-7 0,-2 0 0</inkml:trace>
  <inkml:trace contextRef="#ctx0" brushRef="#br0" timeOffset="84">15785 11205 7569,'0'-15'-236,"0"1"625,0 10-34,0-6 0,0 8-122,0-5 1,0 2 0,-3-7-31,-4 3 1,2-8-1,-9 3 8,-2-5 1,-3 5-1,-3 2 1,-1 0-41,-6 0 1,3 5 0,-9-4 0,-3 1-1,0 5 54,3 3 0,-5-5 0,4 0 1,-2 2-1,1 3-79,1 2 1,8 0 0,-5 2 0,2 3-26,5 2 0,5 9 1,4-4-1,5 2 218,3 1-252,-8-1 0,8 7 1,-8 0-1,6 3 48,1 4 0,1-4 0,4 7 0,-2-3 1,2 0-71,3-2 0,2 5 0,0-3 0,2 1-31,5 1 0,5-6 0,12 4 1,2-4-81,2-3 1,17 1 0,-3-4 0,3-3 0,3-8-110,1-5 1,-1-2 0,6 0 0,0-2 0,-2-5-90,0-8 1,-4 4 0,-13-4 0,-7-1 277,-4-3 0,-3-2 0,-2 0 58,-5-1 0,-4-1 0,-10-3 0,0-3 0,0 1-119,0-3 0,0 8 0,0-8 0,-3 3 0,-4-3-112,-7-2 1,2 7-1,-2 0 1,-2 7 182,-3 5 1,-3 9 0,1-2 0,0 5 8,0 2 0,-8 2 1,1 5-1,0 7 0,-1 5-596,1 2 0,2 1 1,9-1 542,3 0 0,0 0 0,-7 1 0</inkml:trace>
  <inkml:trace contextRef="#ctx0" brushRef="#br0" timeOffset="85">14742 11417 7569,'-12'-2'963,"3"-3"0,2 0 58,0 8 1,-3-3-655,3 7 1,2-5 0,-6-4 59,1-5 0,-6 4 0,1-4-39,-3 5 1,-4 2 0,1 0 0,0 0-8,-1 0 1,1 0 0,0 0-1,0 2 1,-1 3-217,1 2 1,-3 0 0,-2-7 0,-2 0 0,0 0-42,-3 0 1,5-2 0,-7-3 0,0-2 26,0 2 1,4 3 0,-4 2-1,0 0 192,0 0-344,7 0 0,-5 0 1,10 2-1,0 3-436,0 2 1,6 7-862,1-7 0,14 1 0,5-11 1298,14-4 0,16-14 0,-2-12 0</inkml:trace>
  <inkml:trace contextRef="#ctx0" brushRef="#br0" timeOffset="86">15721 11906 7569,'21'0'-336,"-9"-9"396,7 6 0,-15-13 0,11 9 0,-1 0 552,-2-3-428,-3 8 0,1-8 1,4 10 12,5 0 1,-3 0 0,3-2 0,7-3-71,5-2 1,7-7-1,11 5 1,6-3 0,4-5-109,5-2 1,-3-2 0,15 0 0,-1-3-115,1-4 1,0 2 0,4-7-1,-2 0 1,0 2-32,-2 0 1,-5-4-1,-12 7 1,-5 2-135,-2 2 1,-9 3-1,-8-1 1,0 4-1026,-1 3 342,-4-4 943,-27 27 0,-15 3 0,-21 22 0</inkml:trace>
  <inkml:trace contextRef="#ctx0" brushRef="#br0" timeOffset="87">15848 11736 7569,'12'-2'-1632,"-5"-5"1632,-4 4-13,-3-6 0,-3 9 278,-4 0 1,2 2-1,-9 3 1,-2 4-15,-3 3 1,-2 2 0,-1 5 0,1-2 0,2-3 36,5 3 1,-3 1 0,10 4 0,3-1-175,1 0 0,6-7 1,6-2-1,12-2-299,12-6 1,10 6-1,7-3 1,9-2-1,7-3-163,5-2 0,7-7 0,-5 0 348,3 2 0,2-16 0,7-3 0</inkml:trace>
  <inkml:trace contextRef="#ctx0" brushRef="#br0" timeOffset="88">17529 10907 6077,'14'2'8,"-2"5"0,-3 8 0,-1 3 0,-1 4 210,0-1 1,7 7 0,-5 3-1,1 2-17,-1 5 0,5 0 0,-6 0 0,-1-5 1,0 0-50,0 0 0,7-7 0,-5 2 1,1-4-1,2-3-111,0 0 0,-5-7-215,7 1 66,-9-11 0,4 3 0,-9-14 0,0-7 16,0-5 0,0-4 1,0-3-1,2-5 1,5-2-68,8-5 1,6 0 0,5 0 0,5 5 104,2 3 1,9-6 0,10 6 0,0-1 0,0 0 60,-4 5 0,-4 2 0,-1 6 0,-3 1 32,-4 3 0,1 9 0,-11-4 0,-4 2-242,-6 0 0,-11 2 1,-3 12 202,-13 7 0,-15 12 0,-24 5 0,-7 2 0,-4 5 0,-13 2 0,-1 12 0,-10 2 0</inkml:trace>
  <inkml:trace contextRef="#ctx0" brushRef="#br0" timeOffset="89">17784 11268 6651,'-35'29'-287,"2"-1"1,4-2 286,10-2 210,8-3 0,11-7 0,2-2 0,7-3 0,13-4 458,11-2 1,16-3 0,8 0 0,7 0-376,7 0 0,-3 0 1,8 0-1,0 0 0,-3 0-334,0 0 0,-9 0 1,-10 0-1,-4 0 0,-7 2-1240,-6 5 0,-13 5 1281,-3 9 0,-9 10 0,-12 2 0</inkml:trace>
  <inkml:trace contextRef="#ctx0" brushRef="#br0" timeOffset="90">19082 11545 7110,'21'0'10,"0"0"1,3 0-1,2 0 1,5 0 0,0 0-1,-1 0 1,-4 0 0,-2 0-1,-3 2 418,0 5 0,-9-2 1,-5 9-1,-4 3-177,-3 2 0,-3 2 0,-1 0 0,-6 0 0,-2 1-400,-4-1 0,4 0 1,0 0-1,3 1 149,4-1 0,3 10 0,2 2 0</inkml:trace>
  <inkml:trace contextRef="#ctx0" brushRef="#br0" timeOffset="91">19571 10779 7569,'0'-7'716,"0"14"1,0 8-543,0 20 1,0 8 0,-2 9-1,-3 2 34,-2 5 1,-10 9 0,3 6 0,-7-1 0,-7 0 130,-8-4 1,3 4 0,0-5 0,2-4-169,5-5 1,3-12 0,4 3 0,2-5 0,5-5-108,3-4 0,2-6 0,7-8 0,0-1 0,2-2-162,5-5 0,-2-5 0,9-9-106,3 0 0,2-2 1,2-8-1,0-8-119,0-8 0,1-19 0,-3 0 0,-3-7 1,-2-7 57,3-3 1,2-4 0,2-2 0,-2-6 0,-2 1 159,-3 0 1,-2-5 0,4 7 0,-4 3 292,-3 2 0,-2 4 1,-7 5-1,0 8 116,0 4 0,0 9 0,0 3 1,0 3-74,0 4 0,-2 12-315,-5 6 0,2 23 1,-9 8-1,-2 10 136,-3 12 0,-5 12 0,-4 19 0,-8 9 0,-4 4 243,-3 6 1,-1-5 0,-4 6-1,-1-1-100,1-5 1,11-5-1,6-7 1,5-10 0,9-9 181,5-9 0,5-8 0,7-6 0,0-8-195,0-4 1,3-10 0,4-5-225,7-6 0,12-8 0,5-21 0,2-7-99,5-10 0,-1-13 0,1-3 1,-2-10-1,2-11-607,2-10 0,-5-7 0,1-11 0,-1-3 375,-2-3 0,7 6 1,-7 13-1,3 15 1,-5 9 551,-8 9 0,3 20 1,-14 2-1,0 7 522,-5 7 0,-5 9-427,-2 3 1,-2 19-1,-5 4 1,-10 17 45,-9 17 1,-2 6 0,-12 20 0,-5 13 0,-2 13-118,-5 14 1,7-3 0,21-49-1,0-1 1,-13 51-414,8-8 1,8-5 0,7-11 0,7-7 0,7-10-340,7-7 1,-2-12 0,9 0 0,2-7-1997,3-4 2545,2-10 0,10 5 0,2-10 0</inkml:trace>
  <inkml:trace contextRef="#ctx0" brushRef="#br0" timeOffset="92">20528 10716 7121,'0'-10'973,"0"13"-654,0 15 0,-2 13 0,-3 12 0,-2 2 0,3 4-150,1 8 0,-4 4 1,0 3-1,0 0 1,0 0 42,0-1 1,-3-6-1,6-3 1,-4-2-98,4-4 0,1-6 0,3-6 0,0-8 28,0-4 1,0-3-1,3-2-176,4-5 0,-2-5 1,6-11-1,1-5 1,0-7-323,5-5 0,1-9 1,4-3-1,-1-2 13,0-5 1,8-2 0,1-3 0,3 1 105,5-1 0,-5 1 0,3-1 0,2 1 1,2-1-22,2 1 0,1 9 1,-3 2-1,-4 5 281,-8 5 0,-4-5 0,-3 14 151,0 0 1,-14 2-154,-14 10 0,-17 10 0,-23 6 0,-5 10 1,-5 10-38,-9 4 1,2-4-1,-6-1 1,3 3 261,4 2 0,11-5 0,7 1 0,9-1 0,8-2 356,9-4 0,0-6 1,14-1-329,8-1 0,16-2 1,16-5-1,8-5-185,6 1 0,6-8 0,11 5 0,2-4 0,3-3-647,-2 0 1,-3 0 0,-2 0 0,-3 0 0,-4 0 556,-7 0 0,-6-10 0,-1-2 0</inkml:trace>
  <inkml:trace contextRef="#ctx0" brushRef="#br0" timeOffset="93">21613 10482 7569,'-14'2'395,"0"5"1,-3 7-221,-1 5 1,-4 12 0,1 4 0,-3 6 0,-4 3 0,-7 4-55,-6 1 1,1 10 0,2-4 0,5 1-122,3 1 0,-8 0 0,5 7 0</inkml:trace>
  <inkml:trace contextRef="#ctx0" brushRef="#br0" timeOffset="94">12041 14755 6651,'0'-21'171,"2"2"1,3 3-1,4 1 1,1-1-1,-1 2 71,-4 7 0,-3 9 0,-4 19 0,-3 3 0,-4 4 0,-1 8-87,1 4 1,2 2-1,4 3 1,-2 5-94,-2 6 0,-7 4 0,5 1 1,-1-2-1,-2 2-97,1-1 0,4-1 0,-5 4 0,0-1 0,2-3-133,1-2 1,0-10 0,4 2 0,-2-6-318,2-8 1,3-2 0,2-7 484,0 3 0,9-1 0,3-7 0</inkml:trace>
  <inkml:trace contextRef="#ctx0" brushRef="#br0" timeOffset="95">12041 14734 7569,'0'-21'-655,"0"-1"1334,0 1-594,0 9 0,0 5 0,0 14 1,-3 8 11,-4 3 0,2 6 0,-6 2 0,-1 5 109,0 2 0,0-5 0,-4 5 0,1-2 83,-1-5 1,4-2-1,0-3-232,3 0 1,-3-9-125,12-5 0,5-21 0,18-10 0,3-9-82,3-12 0,8 3 0,-1-10 0,4 0 92,3-5 0,-3 5 0,-2 3 0,-3 4 0,3 4 308,2 6 0,-4 7 1,-3 11-1,0 5 1,-3 3 19,1 4 0,-2 12 0,-8 7 1,0 5-225,0 3 0,3 6 1,2 0-1,5-2 1,2-2-427,5-3 1,2 0-1,2 1 379,1-1 0,-1 10 0,1 2 0</inkml:trace>
  <inkml:trace contextRef="#ctx0" brushRef="#br0" timeOffset="96">11147 16562 7569,'2'-9'228,"6"9"0,6 12 0,7 7 1,7 4-1,8 6 0,4 6 337,3 5 1,1 0 0,4-2-1,1-2 1,-1 1-407,-3 4 1,-3-6-1,1-2 1,-1-2 0,1-3-571,-1 3 0,-9-5 1,-2 7-1,-5-2-583,-5-5 0,5 4 1,-14-1 993,0-3 0,-3-3 0,-9-1 0</inkml:trace>
  <inkml:trace contextRef="#ctx0" brushRef="#br0" timeOffset="97">11764 16307 7569,'-7'-21'-1225,"-3"0"1638,-1 0 0,4 9-185,-8 5 0,8 7 1,-7 4-1,-2 8 53,-3 7 1,-3 7-1,1 17 1,-3 1-93,-4 6 0,4 4 0,-4 8 1,4-3 627,3-2-645,0-10 0,7 12 0,2-10-172,2-1-194,3-3 1,7-10-1,0-2 1,0-2-1,0-5-2669,0-3 2863,10-1 0,-8-1 0,8 0 0</inkml:trace>
  <inkml:trace contextRef="#ctx0" brushRef="#br0" timeOffset="98">12955 16350 7569,'0'-14'195,"0"-1"1,0 13 0,0 2-1,-2 14 1,-5 15 0,-7 11 0,-8 9 225,-6 6 1,4 1 0,-6 8 0,1 0-216,1 0 0,-8 7-160,8 0 1,-7 4 0,6-6 0,3-3-439,3 2 0,1-9-60,1-9 0,9 0 0,5-6-1239,5-3 1691,2-13 0,19 12 0,4-7 0</inkml:trace>
  <inkml:trace contextRef="#ctx0" brushRef="#br0" timeOffset="99">13211 16647 7569,'14'0'297,"2"0"1,6 0 0,6 0 158,5 0 0,2 10 1,8 6-1,0 8 0,1 4-335,6-2 1,-5-2 0,7-3-1,-2 3 1,-1 2 26,-1 2 0,-4 1 1,-3-8-1,-4 0-790,-1 0 1,-10 1 0,2-1-1,-4 0 642,-3 0 0,-9 1 0,-3-1 0</inkml:trace>
  <inkml:trace contextRef="#ctx0" brushRef="#br0" timeOffset="100">13955 16605 7569,'-2'-19'983,"-5"5"1,-8 7 0,-3 4-739,-4 3 1,1 3 0,0 2 0,-1 6 0,-1 6-290,-6 7 1,6 11 0,-8 0 0,0 8-23,-4 7 1,2-3 0,0 7-1,0-2-257,0-5 263,7 8 0,-3-10 0,13 2-48,1-9 1,11-1 202,-3-8 1,7-3-96,7-12 0,5-5 0,9-9 0</inkml:trace>
  <inkml:trace contextRef="#ctx0" brushRef="#br0" timeOffset="101">14636 15776 7569,'-21'0'-184,"-1"2"0,1 3 0,-3 7 849,-4 7 0,-5 4 0,-10 17 0,3-2 0,2 2-347,3-2 1,9 0 0,0 2-1,7-2-900,5-3 0,9-9 0,0 3 582,10-6 0,16-1 0,12-1 0</inkml:trace>
  <inkml:trace contextRef="#ctx0" brushRef="#br0" timeOffset="102">19826 14330 7569,'-9'-12'122,"-5"5"1,-5 5 0,-2 2-1,-1 2 1,3 5 0,3 7 0,4 5-1,3 5 1,2 2 0,-1 5 155,1 2 0,3 2 0,11 8 0,7-1 0,5 3 0,2 5-143,0 6 1,-2 6-1,-2 4 1,-5 2 0,-3 6-170,-4 1 0,-5 10 1,-7 5-1,-7-5-97,-5-5 0,4-2 0,1 5 0,0-5 0,2-9-23,5-10 0,5-7 1,4-12-1,5-5 154,7-6 0,5-6 0,3-2 0</inkml:trace>
  <inkml:trace contextRef="#ctx0" brushRef="#br0" timeOffset="103">19422 14670 7763,'3'-21'304,"1"0"0,6-1 0,2 1-149,4 0 1,3 0 0,0-1 0,-2 3 0,-6 3 59,-1 2-226,6 9 1,-16-2-1,0 14 1,-11 7 79,-8 5 1,-3 2 0,1 3 0,0 2 24,0 2 0,6 10 1,1-5-1,0 3 1,2-1 289,5 3 0,2-5 1,1 0-1,-3-2-26,2-5 0,2-3-347,3-1 0,0-1 207,0 0-254,0-9 1,3-3 0,4-11 0,7-5 69,5-7 0,2-15 1,1-6-1,1-8-272,6-6 0,-6 2 0,6-10 1,-6-2-1,1-3-134,4-1 276,5-1 0,0 10 52,-4 4 1,1 7 237,-1 8 1,-1 0 0,-9 11 0,-2 7-57,-3 6 0,-9 6 0,4 12 0,-2 7 141,0 5 0,3 9 0,-3 3 0,7 2 0,7 5-235,8 2 0,4 3 0,9-1 0,1 1-492,-1-1 1,8 1-1,-3-1 1,-4 3-1,-8 2-323,-4 3 771,-3 9 0,-16-5 0,-2 10 0</inkml:trace>
  <inkml:trace contextRef="#ctx0" brushRef="#br0" timeOffset="104">20060 16796 7569,'0'-11'-181,"-2"1"0,-5 10 0,-7 0 298,-5 0 1,-2 2 0,-1 3 0,3 5 0,3 4 596,2 9 0,2 8 0,-5 12 0,6-1-316,1 1 0,3 2 1,7 2-1,0 5 1,2 0-156,5 0 0,5 4 0,12-6 0,4-5 0,10-5-178,9-4 0,8-11 1,6 1-1,-2-9-363,-2-10 1,-3-7-1,3-7 1,-7-7 0,-5-7-165,-3-8 1,-9-11 0,-7-12-1,-9-2 195,-10-5 1,-14-5-1,-12-5 1,-12-4-1,-14 0 16,-7 0 1,-2 9 0,-3 10 0,5 4 136,0 10 1,7 2-1,-4 14 1,6 8 0,8 4-1204,6 7 1317,6 12 0,11 15 0,2 11 0</inkml:trace>
  <inkml:trace contextRef="#ctx0" brushRef="#br0" timeOffset="105">20614 16414 7569,'11'-10'1106,"-1"-2"0,-17 3-494,0 9-472,0 9 0,4 15 0,-2 2 35,-2 2 1,0 8 0,7-6-1,0 4 1,0 1 125,0-2 0,0 5 0,0-10-63,0-2 0,7-2-320,0-3 0,8-11 0,-8-10 1,0-15-1,0-11-205,0-9 0,10-8 1,-6-6-1,4-8 24,-1-4 0,2-1 1,10 6-1,3 6 163,-3 5 0,4 5 0,1 4 0,0 10 1913,0 10-1481,6 6 0,-13 10 0,4 3 1,-4 6-1,-5 10 243,-5 7 1,3 12 0,-8-3 0,3 3-577,4-2 1,3 1 0,5-8-1,2-1-940,2 3-734,10-8 1,-5 11 1674,10-6 0,-10-4 0,-2 6 0</inkml:trace>
  <inkml:trace contextRef="#ctx0" brushRef="#br0" timeOffset="106">28187 12693 7569,'-22'0'-282,"8"-2"0,0-3 1,0-5-1,2-1 470,5-6 0,5-2 0,2-2 250,0 0 1,0 6-176,0 1 1,0 12-119,0 2 0,2 9 1,3 15-1,2 4 74,-2 8 0,-3 6 0,-2 8 0,0 7 0,0 4-10,0 3 0,0 0 0,0-3 0,2-2 0,3-7-40,2-7 1,3 0-1,-6-17 1,3-2-146,-2-2 0,5-10 1,-1-2-116,3-3 1,0-4-1,4-12 1,-4-10 0,-3-9-92,-4-9 0,5-8 1,-3-9-1,-3-9 48,-1-8 1,4-9-1,2 5 1,1-2 0,2-3-161,-1 2 1,-3 5-1,3 17 1,1 9 703,0 7 0,-7 19 97,2-2 0,-5 16 0,-2 5-293,0 12 0,-7 9 0,0 5 0,2 3 1,3-1 8,2 3 1,0-8 0,2 3 0,5-7-404,8-5 1,3-2-1,6 2 1,2-6-129,2-6 1,17-2-1,-2 0 1,2-2 0,2-6 37,3-6 1,-5 5 0,2 2 0,-7 4 0,-7 3 289,-2 0 0,-12 12 0,-12 9 0,-5 13 442,-2 6 0,0 2 0,-2 1 0,-5-3 13,-7-5 1,-3 5 0,1-6 0,4-1 0,2-5-696,6-4 1,4-3-1,7-2 1,9-5-253,10-7 0,17-5 1,16-4-1,9-7 472,10-13 0,5 1 0,2-10 0</inkml:trace>
  <inkml:trace contextRef="#ctx0" brushRef="#br0" timeOffset="107">29484 12969 10176,'22'0'315,"-1"0"0,3 0 1,4 0-1,10 0-239,9 0 0,3-7 0,11 0 1,5 0-1,1 0-91,-1 0 1,-5-7 0,-2 7 0,-2 2-266,2 3 1,-14 2 0,-5 0-1,-7 0-605,-7 0 1,-4 2 0,-11 5 884,-11 7 0,-19 5 0,-14 2 0</inkml:trace>
  <inkml:trace contextRef="#ctx0" brushRef="#br0" timeOffset="108">29697 12565 6671,'-14'3'152,"0"1"1,-3 6 238,-2 2 1,-2-5 0,0 7 0,0 2 0,-1 1-182,1-3 1,0 12 0,-1-2 0,-1 4 0,-3 5 34,-3 0 1,-6 3-1,7 6 1,2 1-28,2-1 1,3-2 0,2-4 0,5-8-153,7-4 1,4-3-1,6 0 1,4-2-1,9-5-240,10-6 1,7 1 0,10-2 0,2-2-151,4-3 1,-1-2 0,6 3 0,-2 1 0,-5 6 323,-2 2 0,-12 11 0,-2 10 0</inkml:trace>
  <inkml:trace contextRef="#ctx0" brushRef="#br0" timeOffset="109">31080 12395 6651,'0'-14'316,"-2"0"-61,-6-3 1,4 1-241,-10 2 0,9 7 11,-2 14 1,4 4 0,3 11 0,0-1 109,0 0 0,0 10 1,0 4-1,0 8 1,0 7 15,0 6 0,7 6 0,1 1 0,-4-1-81,-1-5 1,-3 2 0,0-7 0,0 0 0,0 0 11,0-5 0,0-2 0,0-5 1,0-2 2,0-3 0,-7-9 1,-1 2-1,4-4 328,1-3-378,-6-9 0,7-12 0,-6-14 0,8-7-154,8-8 1,1-1 0,8-11 0,-3 1 0,2-5 12,3 1 1,2-1-1,3 2 1,2-2 0,5 0 103,2 3 0,-5-5 0,8 13 0,-1 1 40,-2 5 0,-2 4 0,-7 3 0,2 2 0,0 3-20,-7 2-294,2 9 1,-19-2 0,5 14 0,-9 9-94,-12 10 1,0 0-1,-15 7 1,3 0 160,-2 1 0,2-6 0,-7 5 1,2 0-1,5-2 265,2-1 0,3-1 1,0-8-1,0 0 638,-1 1 1,10-8-1,5 0-225,5 2 1,14-6 0,7-3-1,9-5-211,5-2 1,10 0 0,9 0 0,0 0 0,2 0-332,0 0 0,1 0 0,2 0 0,-8 0 1,-4 0-639,-2 0 1,-10 0-1,-5 0 1,-2 0 708,2 0 0,-4 10 0,7 2 0</inkml:trace>
  <inkml:trace contextRef="#ctx0" brushRef="#br0" timeOffset="110">32058 12948 9430,'22'-2'205,"-1"-3"1,3-4 0,2-1 0,4-2-293,3 0 0,-4 8 0,6-6 0,1 3 0,-1 0-299,1 2 0,-10 3 0,2 2 0,-4 0-581,-3 0 0,0 7 967,0 0 0,1 10 0,-1-5 0</inkml:trace>
  <inkml:trace contextRef="#ctx0" brushRef="#br0" timeOffset="111">32250 12544 7569,'12'2'230,"-5"6"0,-5 3-12,-2 11 0,0 6 1,0 3-1,-2 2-57,-5 5 1,2 4-1,-7 5 1,0 3 0,3-5-113,-1-7 1,1-1 0,4-6 0,-2 0-913,2 0 0,3-3 863,2-7 0,10 0 0,1 1 0</inkml:trace>
  <inkml:trace contextRef="#ctx0" brushRef="#br0" timeOffset="112">32378 12565 7741,'-22'-9'51,"1"-3"0,0-7 0,-1 3 0,1 4-134,0 2 0,-10-4 0,-2 7 1,-2 2 402,-1 3 1,1 2 0,-8 2 0,3 8 0,2 9-4,3 7 0,9 12 0,-3-3 1,8 5-98,7 3 1,4-1-1,10 1 1,5-1-1,9 1-50,15-1 0,11-2 1,10-4-1,9-10-164,9-10 1,1 1 0,6-10 0,-1-5 0,-8-4-269,-7-5 1,-7-17 0,-12 3-1,-7-5 65,-12-5 0,-2 1 0,-14-8 0,-10 0 0,-16-4-8,-19-6 0,-10 6 1,-9 6-1,2 1 110,-2 2 0,0 4 0,3 15 1,8 7-217,10 5 0,8 2 0,11 2 0,5 5 0,11 7-1205,15 5 1516,2 3 0,26 8 0,-6 3 0</inkml:trace>
  <inkml:trace contextRef="#ctx0" brushRef="#br0" timeOffset="113">32952 12438 7569,'-21'-7'0,"-1"0"1,1 2 743,0 3 0,0 2 17,-1 0 1,10 2-510,5 5 1,5 5 0,2 9-1,2 0-44,5 1 1,5 1 0,10 3 0,-1 3-144,0-3 1,10 4 0,4-1 0,5-1 0,3 0-131,0 1 1,1-1-1,4-7 1,1 0-319,-1 1 1,-6-1 0,-6 0 0,-6 1 0,-4-1-536,-4 0 0,1-7 0,-13 0 918,2 3 0,-8 2 0,6 2 0</inkml:trace>
  <inkml:trace contextRef="#ctx0" brushRef="#br0" timeOffset="114">33484 12246 6078,'0'-14'1637,"-3"2"-183,-4 3-1319,-5 2 1,-9 16-1,0 8 1,-3 9 160,-4 9 0,-5 8 0,-10 6 0,1 8 1,-3 5 91,-5 1 0,5 1 1,-4 0-1,6-3-272,8-4 0,-3 2 0,12-12 0,7-4 0,9-8-2374,8-4 2258,2-3 0,28-6 0,8-1 0</inkml:trace>
  <inkml:trace contextRef="#ctx0" brushRef="#br0" timeOffset="115">27974 14288 7569,'2'-15'508,"3"1"1,5 0-72,1 2 0,-4-4-114,8 9 1,-4 2 0,4 14 0,-8 13 0,-5 11 0,-2 9 0,0 5 0,0 8-112,0 6 1,0-4 0,0 9-1,0-9 1,0-5-68,0-5 0,0 2 0,0-4 1,0-7-231,0-5 1,0-4 0,2-11 0,6-3-3,6-8 1,-2-14-1,-1-8 1,-1-6 0,-5-7-237,-3-8 0,-2-4 1,0-2-1,0-3 1,0-2 24,0-3 1,2-7-1,3 8 1,2 1 326,-2 4 0,4 8 0,1 3 674,2 2-517,-8 3 1,8 16-1,-7 7 117,2 10 1,2 9 0,-4 12 0,2 3-27,-2-3 1,-3-3 0,-2-1 0,3-1 0,1 0-244,3 0 1,10-9-1,-3-5 1,5-4-148,2-3 1,1-3 0,-1-4 0,3-9 0,2-8-148,2-4 1,7-8 0,-4 8-1,0 0 202,0-3 0,-5 14 1,-10-2 469,-2 8 0,-9 8 1,2 17-1,-4 15 152,-3 9 0,-8-3 0,1 0 0,3 3-260,1 2 0,3 1 0,0-6 1,0-7-430,0-4 1,10-3-1,4-2 1,7-2-1,5-6-812,3-1 0,1-3 1,-4-5-1,3 3 1,-3 2 936,-3-2 0,-1 7 0,-1 0 0</inkml:trace>
  <inkml:trace contextRef="#ctx0" brushRef="#br0" timeOffset="116">29165 13798 7569,'0'-21'1387,"-2"9"-1080,-5 5 1,-3 7-1,-8 10 1,-1 11-1,-7 14 1,-5 10 41,-7 5 1,-2 9-1,0-5 1,4 1-511,8-6 1,7-6 0,6-5 0,8-5-1,7-3-2667,7-4 2828,15-11 0,20-15 0,13-12 0</inkml:trace>
  <inkml:trace contextRef="#ctx0" brushRef="#br0" timeOffset="117">29463 14606 8488,'-12'-2'1395,"5"-5"-913,5-7 0,11 4 0,6 1 1,3 2-1,6-3-187,4-1 0,8 6 1,11-5-1,5 3-314,3 0 0,1 0 1,6 5-1,-3-3 0,-2-2-39,2 2 1,-7 3 0,-3 2-1,-4 0 1,-5 0-1440,-4 0 1,-5 0 1496,-10 0 0,0 9 0,0 3 0</inkml:trace>
  <inkml:trace contextRef="#ctx0" brushRef="#br0" timeOffset="118">29612 14181 7569,'21'0'-636,"-11"0"1029,-10 0 0,-10 3 0,-13 4 0,-3 7-43,-3 5 1,-8 4 0,1 6-1,-4 6 521,-3 5-702,1 3 0,-1-1 0,3 1 0,5-3 0,6-2 171,6-3 1,11-9-1,5 5 1,4-3-249,3 1 1,10-3 0,6-10-1,10-4 1,12-3-333,9-4 0,8-2 0,9-3 0,-3 0 0,-2 0-201,-2 0 1,-3 0 0,1 0 0,-10 0-307,-8 0 1,-11 9 0,0 5 746,-9 5 0,2 2 0,-7 1 0</inkml:trace>
  <inkml:trace contextRef="#ctx0" brushRef="#br0" timeOffset="119">30825 14288 8824,'-22'0'305,"1"0"-115,0 0 1,9 9-1,3 5 1,1 5 161,1 2 1,0 8 0,7 1 0,0 6 0,0 6-35,0 6 0,7 4 0,0-3 1,-2 5-120,-2 1 1,4 4 0,0-10 0,-3-1 0,1-3-70,2-3 0,-4-2 1,6-4-1,-2-8 1,0-4-288,-2-3 0,4-7 1,1-2-234,2-3 0,-5-4 1,7-10-1,3-4-30,1-3 0,4-9 0,-1-10 1,3-2-1,4-5 46,7-2 0,1-5 0,2-2 0,2-3 1,-2 3 138,2 2 0,-2 5 1,-3 5-1,-6 6 410,-6 6 0,-4 1 0,-2 1 1114,-3 0-989,0 0 1,-7 11-239,-14 10 1,-7 10-1,-22 13 1,-4 6 0,-7 6-298,-10 5 1,3 3-1,-1-3 1,6-5 348,9-6 1,-1-6 0,15-1 0,5-1 367,5 0 1,13-2 0,3-2 0,14-6 0,15-1-82,13-6 1,3-1-1,10-3 1,-1 0-498,0 0 1,1 0 0,4 0 0,-5 0-460,-2 0 0,-2 0 0,-10 0 0,-2 0 0,-5 0 555,-2 0 0,-3-10 0,-7-1 0</inkml:trace>
  <inkml:trace contextRef="#ctx0" brushRef="#br0" timeOffset="120">31931 13947 7569,'0'-21'602,"0"0"0,0 0-154,0-1 0,-3 13 0,-4 11 0,-7 15-154,-5 9 0,-9 19 1,-3-3-1,-2 3-295,-5 0 0,-2-3 1,0 1-1,4-1 1,10-1-1004,10-6 1,6-4 1003,10-10 0,19 0 0,5 1 0</inkml:trace>
  <inkml:trace contextRef="#ctx0" brushRef="#br0" timeOffset="121">32080 14628 7569,'-10'-7'980,"10"0"1,12-1 0,7 1-758,2 0 0,8 0 1,1 5-1,3-3 1,5-2-259,2 2 0,3 3 0,-3 2 0,-2 0 0,-5 0-223,-2 0 1,4 0-1,-6 0 1,-3 0 0,-3 0 257,-1 0 0,-1-10 0,0-1 0</inkml:trace>
  <inkml:trace contextRef="#ctx0" brushRef="#br0" timeOffset="122">32399 14309 7964,'-10'12'460,"-1"-1"1,-11-4-346,1 8 1,7 4 0,0 2-1,-1 0 1,4 3 482,4 4 0,-3-4 0,3 6 0,2-1-627,3-1 0,2 0 0,0-6 0,0-1 0,0 0-1335,0 0 0,9-6 1364,6-1 0,13-9 0,5 4 0</inkml:trace>
  <inkml:trace contextRef="#ctx0" brushRef="#br0" timeOffset="123">32463 14224 7569,'-31'-22'0,"5"4"0,-7 1 0,2 5 0,3 3 261,-3 4 0,5 3 1,-7 4-1,0 5 476,0 7 1,4 15 0,-4 6-1,3 5 1,6 5-341,7 5 1,8 4 0,9 10 0,2 0 0,8-3-38,11-4 0,12 2 0,14-12 0,8-7-378,6-9 0,1-10 0,13-7 0,-1-7-370,-6-4 0,-4-6 0,-7-6 1,-8-10-1,-6-9-108,-8-5 0,-6-3 1,-15-6-1,-7-1 250,-5 1 1,-21-8 0,-11-2 0,-15-2-1,-12-3 84,-4 3 0,-1 4 0,3 15 0,5 9-103,2 9 1,4 8 0,13 9 264,7 0 0,32 19 0,10 4 0</inkml:trace>
  <inkml:trace contextRef="#ctx0" brushRef="#br0" timeOffset="124">32931 14330 7569,'-31'0'3947,"7"-7"-3923,-4 0 0,16 0 1,12 7 419,12 0 1,9 9-1,5 5 1,5 5-1,0 3-60,-1-1 1,8 7 0,-2 3 0,1 0 0,1 2-490,-2 0 1,-10-5-1,2 5 1,-4-2-543,-3-5 1,7-3-1,1-1 1,-1-1-1,0-2-2883,1-5 3530,9 5 0,-5-17 0,9 8 0</inkml:trace>
  <inkml:trace contextRef="#ctx0" brushRef="#br0" timeOffset="125">33399 14330 7569,'-33'-9'584,"-5"4"0,9-7-676,3 3 1,10 2 0,2 9 675,-3 5 0,-2 7 0,-2 14 0,-3 10 0,-4 10-56,-8 8 1,-4 6-1,-2 4 1,-1 2-1,1 3-726,-1-2 1,10-15-1,7-9 1,9-10-291,10-4 1,10-5-1,13-12 488,20-7 0,13-23 0,15-8 0</inkml:trace>
  <inkml:trace contextRef="#ctx0" brushRef="#br0" timeOffset="126">33696 13586 7569,'-11'-21'1039,"1"-1"-402,10 1 0,0 14-123,0 14 1,-5 17-1,-6 25 1,-13 8 0,-7 4-453,-7 3 0,1 2 0,-1 3 0,5 2 0,4-3-62,10-2 0,-2-2 0,9 0 0</inkml:trace>
  <inkml:trace contextRef="#ctx0" brushRef="#br0" timeOffset="127">27506 16265 8063,'9'21'21,"1"10"1,4 4 0,-4 8 0,-3 6 0,0 8 0,-3 7 0,-1 7 0,-3 4 0,0 3 0,0-2 0,0-3 302,0-4 0,0-13 1,2-6-1,3-8 0,2-6 1,0-10-302,3-10 1,-6 1 0,8-12-1,-2-8 14,-6-9 0,6-16 0,-3-7 0,-2-8-177,-3-6 0,-2-6 1,0-11-1,0-5 1,0-7 3,0-4 1,2-8-1,5 0 1,8 3-1,6-1 132,7 8 1,5 4-1,10 15 1,-1 4 170,1 8 1,-1 6-1,1 8 1,0 4-118,-1 0 1,-2 15-1,-4-3 1,-8 7-1,-4 7-90,-3 3 0,-9 4 1,-7 8-1,-10 11 0,-12 12 187,-9 7 1,-7 12-1,-9 5 1,-1 4 210,1 3 1,8 0 0,6 0 0,7-1-92,7 1 0,4-7 0,10-3 0,5-2 0,9-5-61,14-2 1,10-12-1,7-4 1,5-8-301,7-7 0,4-4 1,5-13-1,0-4 0,3-7-327,0-5 0,-10-12 0,4-4 1,-11-5 4,-7-3 1,-12 3-1,-4 2 1,-8 5 195,-7 2 0,-7 6 0,-16 10 0,-12 8 602,-12 5 1,-1 11 0,-1 8 0,-3 9 0,-2 9 326,-3 5 0,10 3 0,5-3 0,7-2-659,7-3 0,4-2 0,12 5 0,6-5 0,10-2-855,15-5 0,12-12 0,22-7 0,4-4 805,7-3 0,4-10 0,3-2 0</inkml:trace>
  <inkml:trace contextRef="#ctx0" brushRef="#br0" timeOffset="128">29378 15946 7569,'-42'-21'98,"8"14"0,8 11 0,8 18 118,3 8 1,1 3 0,-5 7 0,3 1 122,2 3 0,9 6 0,-2 0 0,7 6 0,7 6-365,7 2 1,5-10 0,2-4 0,0-6-1,1-3-389,-1-6 1,0-4 0,1-12 0,-1-5-316,0-7 1,-7-5 729,0-2 0,-9 0 0,5 0 0</inkml:trace>
  <inkml:trace contextRef="#ctx0" brushRef="#br0" timeOffset="129">28889 16605 10499,'40'-21'-297,"12"-1"0,14 1-8,12 0 1,14-7 0,8-1 0,4 3 304,2 3 0,0 1 0,1 1 0</inkml:trace>
  <inkml:trace contextRef="#ctx0" brushRef="#br0" timeOffset="130">30569 15882 7569,'7'-21'12,"1"0"338,-4-1 1,1-1 0,0-3 0,2-3 0,-2 3 395,-3 3 1,-12 16 0,-4 11-1,-5 18-455,-2 8 0,0 13 1,2 11-1,2 5 1,6 7-109,1 1 1,-4 8-1,7 3 1,2 5-1,3-1-155,2-4 0,7-2 0,2-7 1,3-1-346,5-7 1,9-6 0,2-13 0,0 1 0,1-3-843,-1-5 0,8-4 1,-6-12 1158,3-5 0,-7-4 0,5-10 0</inkml:trace>
  <inkml:trace contextRef="#ctx0" brushRef="#br0" timeOffset="131">30910 16180 7569,'-12'0'1775,"-7"0"1,10 2-1271,4 5 1,7 12 0,22 12-1,2 2 1,5 5-360,2 2 1,0 2-1,5 1 1,-5-1-1,0 1-445,0-1 1,-7 1-1,2-1 1,-4 1-862,-3 0 1,0-8 0,1-2 1159,-1-2 0,0 7 0,0-5 0</inkml:trace>
  <inkml:trace contextRef="#ctx0" brushRef="#br0" timeOffset="132">31293 16010 7569,'-22'7'1350,"3"5"0,3 4-813,2 8 0,0 11 1,-10 3-1,-2 9 1,-2 10-463,2 4 1,2 3-1,5 2 1,2 3 0,6-1-1181,1-6 0,3-8 0,7-11 1105,0-1 0,19-9 0,5-2 0</inkml:trace>
  <inkml:trace contextRef="#ctx0" brushRef="#br0" timeOffset="133">31612 16690 7569,'0'14'2685,"2"0"-2214,5 3 0,-4-5 1,4 2-1,-5 2 0,-2 6-297,0 6 0,0 5 1,0 10-1,0-1-511,0 1 1,-2 9-1,-3 2 1,-5 0-1,1-6-3267,0-11 3604,1-6 0,8-29 0,0-4 0</inkml:trace>
  <inkml:trace contextRef="#ctx0" brushRef="#br0" timeOffset="134">31888 16116 7569,'-14'0'1582,"0"0"1,9 9-1090,-2 6 0,5 6 1,2 7-1,0 8-69,0 4 0,0 9 0,-3 3 0,-1 0-257,-3 0 0,-1 5 0,8-10 1,0-7-1,0-9-485,0-7 0,3-5 1,4-8-430,7-11 1,5-18 0,0-18 0,-3-6 386,-1-8 0,-1 3 0,5-8 1,-3 3-1,-4 3 560,-2-3 1,4 14 0,-7-2 0,-2 7 496,-3 7 0,-2 14-329,0 12 0,0 12 1,0 14-1,0 5 169,0 2-519,0 2 0,0 0 1,0-1-1,0-4-303,0-4 0,9-9 1,6-5-1,3-3 1,4-7-125,-1-6 0,3-18 0,2-11 0,2-2 144,-2-1 1,-2 11-1,-3-1 1,0 7 809,0 4 1,-2 13 0,-4 2 163,-8 12 1,-5 9 0,-2 5 0,0 5 0,0 0-302,0-1 0,0 6 0,0-8 0,0-2-110,0-2 0,2-3-298,5 0 0,5-9 0,10-3 0</inkml:trace>
  <inkml:trace contextRef="#ctx0" brushRef="#br0" timeOffset="135">32484 15712 7569,'-10'-12'6277,"27"22"-5923,-12 13 0,33 20 0,-8 2 0,1 4-344,0 8 1,4 4 0,-6 6-1,-3 1 1,-3 5-945,-2 3 0,-6 2 0,-4 5 0,1-6 934,0-6 0,-7-5 0,4-2 0</inkml:trace>
  <inkml:trace contextRef="#ctx0" brushRef="#br0" timeOffset="136">32994 16818 9445,'15'0'879,"-4"2"1,1 5 0,-2 7 0,2 5-176,-1 2 0,-6 3 0,2 4 1,-4 8-803,-3 4 1,0 12 0,-3 5 0,-2 2 0,-4 0-1476,-3-3 1,5-8 1572,-7 1 0,0-4 0,-8-2 0</inkml:trace>
  <inkml:trace contextRef="#ctx0" brushRef="#br0" timeOffset="137">31165 17859 7569,'-7'-28'906,"0"0"313,2 2 1,3 2-627,2 3 1,2 9-1,8 7 1,8 10-210,8 9 0,5 15 1,-2 6-1,4 7-201,0 8 1,5-3-1,-8 8 1,1-1 0,0-2-549,-5 0 1,-3-2 0,1-8-1,2 1 1,2-3-1201,-2-5 0,-4-4 1565,-8-10 0,5-9 0,-7-3 0</inkml:trace>
  <inkml:trace contextRef="#ctx0" brushRef="#br0" timeOffset="138">31527 17732 7569,'0'-21'838,"0"-1"243,0 1 0,-3 12 0,-1 11 1078,-4 17-1893,-8 12 1,4 13 0,-9 6 0,-3 9-1,-2 10-539,-2 9 1,-1-3-1,8 3 1,2-2 0,5-5-1164,7-8 1,5-15 1435,2-6 0,19 1 0,4-10 0</inkml:trace>
  <inkml:trace contextRef="#ctx0" brushRef="#br0" timeOffset="139">31931 18306 7569,'0'14'2294,"0"0"0,0 0-2019,0 8 0,0 1 0,0 6 0,0 6 0,0 5-123,0 3 1,0 2 0,0 2 0,0 2-1000,0-1 0,0-3 0,0-5 847,0-5 0,0-4 0,0-10 0</inkml:trace>
  <inkml:trace contextRef="#ctx0" brushRef="#br0" timeOffset="140">32207 17689 7569,'-11'3'2660,"3"4"-2020,6 7 1,2 7 0,0 8 0,0 8 0,0 8-384,0 5 0,0 9 1,0-5-1,0 3 0,0-3-580,0-2 1,0-5-1,0-9 1,0-5-664,0-2 1,10-14-1,1-17 692,1-12 0,0-14 0,-7-7 0,2-5 0,0-7 293,2 0 0,-6-7 0,6 0 0,1 0 0,1 0 182,1 5 1,7 2 0,-7 5 636,0 5 0,7 9-400,-5 18 1,-5 20 0,-2 26 0,-4 9-120,-3 10 0,-7 4 1,0 1-1,0-3 0,-1-5-160,1-2 1,0-5 0,7-11 0,0-8-482,0-4 0,3-12 1,4-5-1,7-10 1,5-11-243,2-14 0,0-17 1,3-7-1,2 0 0,2 0 114,-2 5 1,-2 9 0,-3 7 0,-2 5 787,-5 7 0,-2 12 0,-7 3 1,2 8-1,-2 13 450,-3 9 1,-2 0 0,-2 9-1,-3 3-857,-2 2 0,0 0 0,7-2 0,0-5 1,0-2-1790,0-5 1878,0-12 0,9-4 0,3-10 0</inkml:trace>
  <inkml:trace contextRef="#ctx0" brushRef="#br0" timeOffset="141">32739 17349 7569,'-21'-12'2556,"9"3"0,-4 18-2399,8 5 1,1 8 0,7 6 0,0 10-661,0 9 1,0-2 0,3 5 0,1-5 0,6-5 502,2-5 0,2-4 0,7-10 0</inkml:trace>
  <inkml:trace contextRef="#ctx0" brushRef="#br0" timeOffset="142">31059 17413 7569,'-31'0'841,"0"2"0,-7 5 1,5 10-1,0 9-357,0 9 1,-2 20 0,-6 13 0,6 17-1,4 10-307,1 6 0,15 10 0,1 5 0,9 0-917,5 0 1,19-8 0,12-13 739,14-10 0,19-14 0,11 2 0</inkml:trace>
  <inkml:trace contextRef="#ctx0" brushRef="#br0" timeOffset="143">33037 17562 7569,'-21'0'2203,"-1"0"-987,1 0 0,12 9 1,9 8-1,14 6-678,12 6 1,0 16 0,9-1 0,1 11-295,-3 11 0,2 7 0,-13 12 0,-11 3 0,-6-1-369,-5-2 0,0 12 0,0-14 1,0-3-3471,0-7 3595,-9-16 0,-3-5 0,-9-10 0</inkml:trace>
  <inkml:trace contextRef="#ctx0" brushRef="#br0" timeOffset="144">31761 17562 6486,'-10'0'-632,"8"-3"623,7-4 1,4 5 8,-2-5 0,-5 4 227,8 3 37,-10 0 1,0-2-63,0-5 0,7 2-97,0-9 1,3 9 0,-6-4 149,3-1 1,0 6 690,-7-10-699,0 9-132,0-5 0,0 13 0,0 4-181,0 7 0,0 5 0,-2 0 0,-3-3 0,-4-1 169,-3 1 0,0 3 1,-4 0 68,2-5 1,6 3-1,-3-8-28,1 3 0,1-7-392,2 2 1,7-7 80,0-7 1,2-5 0,12-9 0,0-1 107,-2 1 0,7 0 0,-5-1 0,5 1 0,0 0 55,-5 0 0,3-1 1,-8 4-1,1 1 1,-1 3 401,-4-3 1,0 8-1,-1-1 754,3 1-799,1 7-324,-8-8 1,-3 12 0,-2 6-1,-4 6 76,-3 5 0,5 2 0,-5 3 1,0 2-1,1 4-178,-6 3 1,5-7-1,-2 5 1,0-3 149,2 1 0,-7-1 0,7-7-794,1 1 700,1-11 17,20-1 0,11-29 0,12-5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2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14678 12331 7569,'0'-21'167,"-9"12"1,-3 9-1,-2 12 1,2 6 0,0 6-1,3 4 1,-3 10 0,0 7-1,-2 9 1,0 8 326,0 11 0,2 10 0,-5 9 0,3 7 0,0 5 0,2 2-236,5 1 1,5 6 0,2 3 0,2 0 0,3 2-130,2 0 1,9 0 0,-9-58-1,1 0 1,10 54 0,4-8 21,-1-7 0,-2 3 0,-3-10 0,-1-2-84,1-3 0,-4-14 1,2-9-1,0-12 1,1-7 47,-1-2 0,-7-10 0,5-5 1,-1-4-354,1-3 0,-5-7 115,8 0 1,-11-7-1,6 5 30,-1-2 1,-6 6 53,4-2 1,4-4 88,4-3 1,4-5 0,2-2-69,0 0 1,0 0 0,1 0 0,-1 0 4,0 0 0,0 0 0,1 3 0,-1 1 0,3 3 94,4-2 1,15-2 0,16-3 0,14 0-1,19 0 114,19 0 1,-46-1 0,3-1-1,2 0 1,1-1 0,4 0-1,2-1-75,4 2 0,1 0 0,3 0 0,2 1 1,9 1-1,2 0 0,0 0 0,0 0-118,1 0 0,1 0 1,6 0-1,1 0 0,-2 1 1,0 1-1,1 0 0,1 0 1,1 3-1,1 0 38,-1 0 1,-1 2 0,-3-1 0,-2 2 0,-3 2 0,-2 1 0,-3-1 0,-1-1 0,-4-1 0,-1 0-6,-1 0 1,-1-1 0,-6-5 0,0 0 0,-1 2 0,-2-1 0,-2-1 0,-1-1 47,-2 0 1,-2-2 0,-4-3-1,-2-2 1,54-8 0,-4-5-1,-8-2 180,-4 0 0,-20 0 0,1-3 0,-7-2-132,-8-2 0,-1-3 0,-4 5 0,-1-2 0,-3 2-52,-2 2 0,-10 3 1,3-1-1,-6 1-83,-1 0 1,-3 0-1,-2-1 1,-5 3-1,0 3-56,0 2 0,-7 0 0,3-8 186,-6 1 1,-9 7 0,-2 0 0,0 0-621,0 2 1,-5-7 323,7 5 0,-9-5 1,4 0-1,-2 2 1,1 3 4,-4-2 0,-1-3 1,-3-3-1,0-1 38,0-6 1,0-1 0,-3-10 0,-4-1 0,-7-6-16,-5-5 1,-2-14 0,0-12 0,-1-7 94,1-7 0,0-10 0,-1-13 0,12 52 0,-1 0 0,1 0 0,-1-1-34,0-2 0,1 0 1,3-3-1,2 1 0,0-2 1,0 0-1,2-4 0,-1-1-21,1 0 0,-1-1 1,-3 1-1,0-1 1,2 0-1,1 1 0,-2-3 1,0 0-1,-2-2 1,-1-1-9,0 0 1,-1 2-1,0 4 1,-1 3 0,1 7-1,-1 2 1,-11-50 147,1 12 1,0 8 0,-3 15 0,-2 8 0,-2 6 85,2 7 0,2 5 1,3 10-1,-3-1-167,-4 1 1,4 1-1,-4 6 1,4 7-129,3 4 0,0 5 0,0 5 0,-1 7 3,1 4 0,-7 3 1,-1 0-1,1 3 0,0 4 10,-1 7 0,-9 5 0,3 2 0,-5 0 78,-3 1 0,1-1 1,-3 0-1,-5 1 1,-4-1 111,-1 0 0,-13-9 1,4-3-1,-5-2-105,-4 1 0,-12-1 1,-17-7-1,-9 0 0,-9-3 29,58 0 1,-1-1-1,-4 2 1,-1-1-1,-4-3 1,0-2-1,-7 1 1,-1 0 32,-1 1 0,-1 0 1,-7-2-1,-1 0 1,-2 3-1,-1 3 1,1-1-1,0 1 1,-1 0-1,-1-1-3,-1-1 0,-1 1 1,-3 2-1,1 0 1,4-3-1,-1 1 1,3 1-1,0 1 34,3 1 0,1 0 0,1 1 0,1 1 0,2 0 0,0 0 0,3 2 0,2-1 0,4 0 0,3-1 31,6 0 1,2-1-1,-54-1 1,16 2-1,8 3 27,9 2 0,21 0 1,2-7-1,8 0 0,7 0-6,2 0 0,9 7 0,3 0 0,2 0-181,5 3 0,-4-8 0,-1 7 0,0-2 1,-2 1-96,0-4 1,5 6 0,-5-3 0,2 0 105,5 2 1,-5-4 0,3 7 0,2 0 0,2-1 74,3 6 1,0 0 0,-1-1 0,1-2 681,0 3-573,0 2 1,2 2-1,2 0 1,3 0 5,-3 1 1,1-8-1,-1 0 1,3 0 0,0 0-20,2 1 1,0-4-1,8 6 1,-6-3-3,-2 3 0,8 2 1,-4 2-1,6 2 0,0 6 16,-5 6 0,4 5 0,-4 8 0,5 6 0,2 10 60,0 2 0,0 9 0,2 3 0,3 7 47,2 8 1,7-6 0,-4 10 0,1 2 678,6 7-772,2-4 0,2 2 1,0-10-1,1-1-350,-1-8 0,-7-7 1,-2 0-1,0-8 0,-3-6-298,1-7 0,-3 2 1,-10-9-1,-1-3-205,-3-2 1,0-12 751,7-5 0,0-4 0,0-3 0</inkml:trace>
  <inkml:trace contextRef="#ctx0" brushRef="#br0" timeOffset="1">16955 12884 7569,'2'-19'1455,"5"5"1,-2 17-998,9 18 1,-9 10 0,2 13-1,-5 6-131,-2 7 0,0 4 0,0 3 1,0 0-1,0-1-323,0 1 1,7-7 0,3 0 0,2-1-118,4-1 1,3-3 0,5-10 0,4-2-1,7-7-2214,6-11 0,1-3 2327,1-12 0,-1-10 0,1-9 0</inkml:trace>
  <inkml:trace contextRef="#ctx0" brushRef="#br0" timeOffset="2">17082 13139 7569,'0'-30'685,"0"-1"0,0-4 0,3 9-438,4 9 1,12-2-1,11 5 1,3-5-1,8-2-226,6 0 1,0 2 0,10 2 0,0 5-903,-3 3 0,5 2 0,-9 7 881,-3 0 0,-12 9 0,-4 3 0</inkml:trace>
  <inkml:trace contextRef="#ctx0" brushRef="#br0" timeOffset="3">17040 13480 7569,'-22'11'1855,"1"8"-1696,9-26 1,19 5 0,19-17 0,12 2-345,14 3 1,7 2 0,8-4 0,3 4-1,8 3-2329,5 4 2514,-17 3 0,5-8 0,-16-2 0</inkml:trace>
  <inkml:trace contextRef="#ctx0" brushRef="#br0" timeOffset="4">17252 13798 7569,'-33'12'2144,"5"7"-1960,14-5 1,9-4 0,19-3 0,15-5 0,13-2 13,15 0 0,0 0 1,14-2-1,-3-3 0,3-4-1740,7-3 1,-2 7 1541,2-2 0,-10 5 0,5 2 0</inkml:trace>
  <inkml:trace contextRef="#ctx0" brushRef="#br0" timeOffset="5">16912 11353 7569,'-12'10'373,"5"4"0,17 12 0,9 5 0,11 2 0,8 2 0,7 1 0,0-1 0,2 3 0,3 2 0,7 0 0,2-2 108,-3-2 1,-1-18 0,-8 4 0,0-6 0,-4-4-385,-5-5 1,-5-5-1,2-4 1,-6-7-1,-6-13 36,-2-11 1,-6-9-1,-1-8 1,0-7 0,0-4-225,0-3 0,-9 1 1,5 1-1,-3 5-211,0 8 0,2 6 1,-4 8-1,2 6 1,0 6-986,3 2 1,-6 9 0,10 5 1286,3 4 0,2 13 0,2 2 0</inkml:trace>
  <inkml:trace contextRef="#ctx0" brushRef="#br0" timeOffset="6">17210 9376 7569,'-19'-21'434,"5"0"0,4 6 0,13 4 0,4 1 0,7 10 0,5 12 0,2 16 339,0 10 1,-2 14 0,-4 7 0,-8 10 553,-5 9-1142,-2 4 1,0 13-1,0 4 1,0 5-176,0 2 1,0-2 0,2-2 0,5-5 0,8-3-336,4-4 1,4-12-1,3-7 1,5-5-1372,2-2 1,2-10 1695,8-4 0,0-15 0,-1-4 0</inkml:trace>
  <inkml:trace contextRef="#ctx0" brushRef="#br0" timeOffset="7">16678 8568 7569,'0'-21'723,"0"4"0,0 10-452,0 14 0,0 19 0,0 10 0,0 4 0,0 3 0,0-1-7,0 1 1,7 1 0,0 1 0,0 0-274,3-5 0,-5-9 1,6 2-1,1-2 0,0-7-108,5-8 0,-6-6 0,4-10 1,1 0 74,3 0 1,-5-12 0,0-7-1,3-10 1,-1-6-308,-1-10 1,4-7-1,-5-12 1,2 1 87,-2-1 0,5 0 1,-7 3-1,2 4 1,1 7 209,1 5 1,-6 12 45,-3 5 0,-5 16 1,-2 15-1,-2 13 560,-5 10 1,-3 12 0,-6-3-1,4 3-258,2-2 0,3-6 0,10-8 0,4-4 1,9-3-303,10-8 0,10-5 1,13-4-1,13-8-145,13-11 0,-4-7 0,12-8 0,-7 8 0,-10 4-478,-7 3 1,-7 9 0,-12 5 0,-4 5 831,-8 2 0,-7 11 0,-7 11 0,-7 11 0,-4 7 160,-3 3 0,0 1 1,0 4-1,2-1-188,5-7 1,15 7-1,15-9-176,11 0 0,6 0 0,10 4 0</inkml:trace>
  <inkml:trace contextRef="#ctx0" brushRef="#br0" timeOffset="8">11062 13246 7569,'-12'0'153,"7"0"1,20 2 0,13 3 0,10 2 0,7-2 0,7-3 0,16 0 243,22 5 0,19-4 0,-43 0 1,3 1-1,3-2 0,2-2 1,4 0-1,2 0 0,8 0 1,2 0-128,6 0 1,2 0 0,0-1 0,2 0 0,9-1-1,2-1 1,-3-1 0,-1-1-367,0-2 0,-1 2 0,-8 2 1,-2 1-1,-5-2 0,0-1 1,-8 1-1,-1 1-42,-6-1 1,-3 1 0,-8-1 0,-2 0 0,41 4 0,-17 0 0,-18 0-556,-17 0 1,-12 3-1,-21 4 1,-8 5-1890,-11 0 2629,-18 6 1,-34 4-1,-15 11 1</inkml:trace>
  <inkml:trace contextRef="#ctx0" brushRef="#br0" timeOffset="9">9530 12948 7569,'-9'-31'112,"-3"8"0,-7-6 134,5 6 1,7 13-1,14 10 1,7 14 250,5 12 1,5 0-1,4 12 1,8 5 0,4 6-255,2 6 1,1-8 0,-3 3 0,-2-8-341,-3-6 0,-2 1 1,5-8-1,-5-3 1,-2-3-139,-5-1 0,-2-11 0,-3-4 0,0-4-177,0-3 0,1-10 0,-1-6 0,0-10 1,1-10 76,-1-4 0,0-12 0,-2-2 0,-5-5 384,-7-5 0,3 5 0,-3-9 0,0 8 412,2 11 0,-6 6-173,4 8 1,-5 18 0,-4 24-1,-5 22 1,-5 16 68,0 11 1,-7 6 0,7 4 0,-2 5 143,0 7 0,9-3 0,-4 3 0,2 0-288,0-2 0,0 7 1,7-8-1,0 1 1,2-5-495,5-5 1,-2-5 0,9-2 0,5-4-197,7-3 1,-3-3 476,6-6 0,-6-10 0,-1-3 0</inkml:trace>
  <inkml:trace contextRef="#ctx0" brushRef="#br0" timeOffset="10">21230 13076 7569,'-21'-19'2950,"5"5"-2540,9 6 1,18 6 0,30 0 0,15-3 0,25-4-327,20-3 0,-39 8 1,2 1-1,7-3 1,2 0-1,3 0 0,1 0 1,4 1-1,2 1-123,0-1 0,1 0 0,2-2 1,1 0-1,-1 2 0,0 1 0,1-1 1,-1 0-150,-2 0 0,0 1 1,-7 0-1,-1 1 1,-2 2-1,-1 2 1,-6-1-1,-2 0-49,-2 0 0,-3 0 1,49 0-1,-3 0 1,-13-3-1,-13-2-96,-9-2 0,-7 0 1,-5 5-1,-5-3 1,-2-2-578,-5 2 0,-2-4 910,-2 2 0,-1-5 0,1 3 0,-1-6 0,1 6 0,0 4 0</inkml:trace>
  <inkml:trace contextRef="#ctx0" brushRef="#br0" timeOffset="11">23762 12480 7569,'-33'-9'248,"14"6"-138,19-4 0,19 5 0,16 2 0,10 0 0,10 2 0,13 5-24,13 8 0,1 4 0,15 2 1,-2 0 193,-5 0 0,-5 1 1,-7-1-1,-10 2 1,-11 3-8,-15 3 1,-11 9-1,-17-5 1,-7 2-1,-9 1 283,-12 1 1,-19 1-1,-26 0 1,-7-5-335,-5-2 0,-12 4 0,0-4 0,-4 0-403,4-1 1,-2 1 180,7-3 0,-5-4 0,-2 7 0</inkml:trace>
  <inkml:trace contextRef="#ctx0" brushRef="#br0" timeOffset="12">12679 13224 7569,'21'-56'-26,"0"-1"0,8 12 0,-3 0 0,-5 12 1,-7 7 228,-4 7 1,-3 17 0,-10 9 0,-4 19 81,-7 12 1,-5 14 0,-2 4 0,0 11-183,-1 11 0,8 2 0,0 22 0,0 9 0,7-50 0,2 3-20,1 5 0,1 1 0,1 3 0,1 1 0,0 1 0,0 1 0,-1 2 0,-1 2-45,0 5 0,-1 0 0,0 2 1,1 1-1,3 2 0,0-1 1,0-3-1,0-1 0,1-3 0,1-1-58,1-4 1,1-1-1,-3 2 1,2-2-1,4-9 1,1-2-1,-1-2 1,2-1 70,10 54 1,5-19-1,4-12 1,7-12-1,8-7-3,7-2 1,-3-10 0,10-4 0,2-5 0,5-3 72,6 1 1,8-10 0,12-2 0,5-3-96,2 0 0,9 1 1,10-6-1,-56-10 0,0 0-27,5 1 0,0 1 1,0 0-1,0 0 1,7-2-1,1-2 1,2 1-1,1 0 1,5-3-1,1-2-53,5 0 0,1-2 1,2-1-1,2-1 0,3-2 1,1-2-1,3-1 0,1-1 1,4-2-1,2-1 132,7-4 0,1-2 1,-34 4-1,0-1 1,1 0-1,1 2 1,0 0-1,0 0 1,2 0-1,1 0 1,-1 0-77,-1-1 1,0 1-1,2 0 1,4 3 0,2 0-1,0 1 1,-1 0 0,0 0-1,0 2 1,2-1-1,0 2 1,0-1 0,2 1-1,0 0 1,0 0 46,0 0 1,1 0-1,-1 0 1,-1 0 0,-2 0-1,2 0 1,2 0 0,2 0-1,-1 0 1,2 0-1,1 0 1,0 0-12,0 0 0,1 1 1,-1-2-1,-2-1 1,0 0-1,-1-1 1,-2 1-1,-1-1 0,-1 1 1,-2 0-1,-1 1 1,-1-1-1,-3 1 1,-1-1-1,0 1-205,-1-2 0,-1 1 1,-1 0-1,35 1 1,-3-1-1,-5-2 1,-3-1-1,-6 1 1,-2 1 147,-6 0 1,-2-1 0,-4-3 0,-2-1-1,-9 4 1,-2-1 0,-1-1 0,-2 0 0,-5-1-1,-1 0 215,53-5 1,-19-4-1,-12 6 1,-14-2-57,-12-4 0,-7-1 0,-12 1 1,-4 2-1,-8-1 398,-4 4 1,-5-8 0,-3 7-1,-4-2-329,-2-1 1,4 1 0,-7-7 0,0 2-1,0 3-220,0 1 1,3 1 0,-3-7 148,7 0 0,-2-1 0,-1 1 0,1 0 0,-2 0-441,-1-1 1,-2 1-1,-7 0 1,0 0 338,0-1 1,-2-6 0,-5-3-1,-7-2 1,-5-5-108,-3-2 0,-1-5 1,-3-4-1,-5-10 32,-2-10 0,5-6 0,-5-10 0,2-3 0,5-4-146,2-7 0,3-5 0,0 0 1,2 2 174,5 3 0,-5 2 0,7-2 1,-2 7-1,-1 5 43,-1 2 0,-3-1 1,0 1-1,3 0-27,1 0 0,1 0 1,-5 0-1,5 0 1,7 0-13,5 0 1,2-7 0,0 0-1,0 2 83,0 3 1,0 2 0,0 0 0,0 2 0,0 7 96,0 13 0,-3 8 1,-4 15-1,-7 5-79,-5 6 0,-2 13 0,0 4 1,-1 2-1,1 6-130,0 1 0,6 3-735,1 0 273,10 0 0,4 0-18,14 0 0,-2 0-197,2 0 0,-10 10 0,1 4 0,-10 5-2036,-9 2 2748,-5 0 0,-2 1 0,0-1 0</inkml:trace>
  <inkml:trace contextRef="#ctx0" brushRef="#br0" timeOffset="13">22209 12502 7569,'-21'-31'0,"-10"7"0,-2-4 0,0 2 0,2 2 210,0 3 1,5-10-1,-9 15 1,-1-1 0,3 1 0,5 4 0,-3 2 1,3 10-1,0 3 1,-1 4 76,1 7 1,-1 7-1,8 10 1,0 12-1,0 11-15,-1 7 0,1 3 0,2 2 0,3 5 76,1 7 1,11 2 0,-1 1 0,10-6 0,11-1-270,10-6 0,7-9 0,15-5 1,8-4-178,15-10 0,12 0 0,7-14 1,4-7-1,3-9-60,5-8 1,-3-14 0,-7-9 0,-14-12-221,-9-7 1,-15-12 0,-9-5-1,-14-7 1,-19-9 241,-15-12 0,-27 0 1,-20-7-1,-11 4 0,-8 6 71,-2 4 1,0 7-1,10 14 1,6 10-10,13 9 0,2 17 73,11 14 0,-9 14 0,5 5 0</inkml:trace>
  <inkml:trace contextRef="#ctx0" brushRef="#br0" timeOffset="14">21677 11481 7569,'3'-19'216,"1"3"1,3 1 0,-2-1 0,0-3 0,2-2 0,5-1 306,0 1 1,4 7-1,-6 2 1,-1 0 842,0 1-1048,-1 6 1,-8 7-1,-5 19 1,-7 13-126,-9 6 0,-8 14 1,1 10-1,-7 11 1,-6 8-13,-1 2 0,-8 3 0,1 1 0,4 1 1,4-7-152,6-10 0,4-7 0,1-4 0,11-6-714,7-6 0,5-8 0,7-6 0,0-8-1184,0-4 0,2-5 1868,5-5 0,5-14 0,9-12 0</inkml:trace>
  <inkml:trace contextRef="#ctx0" brushRef="#br0" timeOffset="15">21273 12098 7569,'-2'-22'273,"-5"1"943,-8 0 0,4 9 0,-1 7-981,2 10 1,1 7 0,4 11 0,-2 6 0,2 6-212,3 5 0,2 10 0,0 2 1,0 0-1,0 2 37,0 1 0,0-11 1,2 1-1,3-9-159,2-5 0,3-3 0,-3-7-94,7 0 150,5-9 1,2-2 0,0-13 0,3-6-68,4-12 1,5-12 0,12-15 0,3-4 0,4-2-146,2-5 1,-9 14 0,0 5 0,-10 4-686,-4 3 0,-10 14 939,-7-2 0,-9 14 0,5-2 0</inkml:trace>
  <inkml:trace contextRef="#ctx0" brushRef="#br0" timeOffset="16">24804 11268 7569,'0'-14'186,"0"0"337,0-2 0,0-3 0,0-3 0,0 6 0,0 9 0,0 14-146,0 9 1,-2 15 0,-5 7 0,-7 7 0,-5 7-149,-2 2 0,-10 3 0,-2 4 0,-3-2 0,1-2-54,-3 2 1,-2-5-1,-3 1 1,3-6-426,5-9 0,11-6 1,12-13-116,3 0 0,4-9 0,12-7 0,7-13-174,5-13 1,10-9-1,1-15 1,6-5 418,9-7 0,-3-6 1,8-8-1,-5-7 0,-3-5 535,1-2 1,-1 2 0,-1 5 0,-4 7 16,-1 5 0,-10 14 0,0 10 0,-7 13 1109,-5 13-1177,-9 6 1,2 15-1,-14 9-133,-8 15 1,-13 20-1,-7 13 1,-6 9 0,-1 4-219,-1 6 1,-6-1 0,-1-2 0,3-7 50,2-5 1,5-2 0,4-3 0,8-4-1111,4-8 0,5-6 0,5-8 1,7-6 1045,5-6 0,11-1 0,3-1 0</inkml:trace>
  <inkml:trace contextRef="#ctx0" brushRef="#br0" timeOffset="17">24166 11800 7182,'12'-21'-65,"5"7"0,-8-1 0,3-1 938,4-3 1,-4-2 0,2-1 118,3 1 1,-5 9 0,0 10-327,-3 14 0,-2 11 1,-9 20-1,-3 2-367,-2 4 1,-7 6-1,4 9 1,1-3-1,-1-2-191,6-2 0,1-3 1,3 3-1,3-8-282,4-4 1,5-12 0,9-4 0,0-8-1,3-7-306,4-7 1,3-7 0,9-9 0,0-13 220,5-11 0,5-16 0,-1-6 0,8-1 0,2 1 90,-2 3 1,-5 5-1,-12 12 1,-4 6-480,-8 6 0,-4 11 648,-3 5 0,-9 14 0,-3 5 0</inkml:trace>
  <inkml:trace contextRef="#ctx0" brushRef="#br0" timeOffset="18">21932 11481 7569,'-2'-21'0,"-3"0"267,-2-1 0,0 1 1,7 0 175,0-1 1,0 13 0,0 11-143,0 17 0,-7 5 0,-2 11 1,-6 3-93,-8 2 0,2 5 1,-10 5-1,0 9 0,-7 7-190,-9 5 0,2 0 0,-5-7 0,8-3 0,6-4-80,8-8 0,0-6 1,4-5-552,5-3 1,12-9 115,0 2 1,14-18 0,7-15 0,5-16 0,5-12 270,4-12 1,-2-7 0,10-14-1,-1-5 203,-2-7 1,5-2 0,-7-1 0,-1 3 0,1 0 236,-5 3 0,5 2 1,-3 11-1,-4 5 392,-8 8 0,1 6 1,-8 8-1,1 6 390,-1 6 1,-4 16-902,-12 14 0,-12 16 0,-12 27 0,-2 7 0,-5 7-42,-2 6 1,-9 8-1,-1 12 1,3 5-164,2 2 0,2-5 0,3 2 0,5-4 0,6-10-345,6-4 0,4-8 1,5-11-1,4-7-274,1-5 1,6-10 0,-4-2-956,5-2 1683,2-12 0,9-19 0,3-12 0</inkml:trace>
  <inkml:trace contextRef="#ctx0" brushRef="#br0" timeOffset="19">21252 11906 7569,'0'-14'716,"-3"2"1716,-4 3-2191,5 2 0,-8 9 0,10 5 0,0 10 0,0 6-97,0 6 0,0 8 1,0 1-1,0 7-161,0 5 1,0-1 0,0-6-1,0-1-81,0 1 0,3-1 0,2-1 0,2-4 1,0-3-69,2-4 0,-4-4 0,7-9 0,0-3 23,-1 2 1,-4-6 0,8-3 0,1-5 142,3-2 1,9-2 0,3-7-1,2-10 10,5-7 0,9-12 1,5 2-1,0-1 1,0-1-37,-4 2 0,-3 10 0,-5-2 0,-2 4 9,-3 3 0,-16 2 0,0 3 0,-5 2 958,-2-3-692,-7 8 0,-5-1 0,-15 10-20,-4 0-160,-2 10 1,0 1 0,-3 13 0,-2 2-177,-2 2 0,0 3 1,4-5-1,-2 5 1,-5 2 102,-2 5 1,-2-5 0,-6 0 0,4-3 125,1-4 0,8-2 1,-5-3-1,2 1-52,5-1 1,2-7 0,3-2-68,0-3 1,7-2-140,-1-7 1,11-2 0,-3-5 49,4-7 0,3-12 0,0-3 0,0 1 113,0-3 0,0-2 0,0-9 0,0-1 0,-2 1 14,-5-1 1,4-4 0,-4 0-1,3 4 91,-3 3 1,4-2 0,-6 16 0,2 4 386,0 6 1,-3 4-500,3-2 0,-2 7 1,-6 14-1,6 7 0,2 7-104,0 8 1,0 1 0,7 10 0,0 1-1,2 3-83,5 1 0,-2 3 0,7-1 0,-1 2 56,1-1 1,-5-6 0,5-4-1,0-5 3,0-2 0,-5-3 1,7-7-1,3-2 45,2-5 1,4-4-1,6-12 1,6-6 0,8-8 9,6-10 1,6-14 0,8-12 0,-1 0 55,-5 0 1,2 2-1,-10 8 1,-1 2 4,-4 4 650,-10 15 0,-4 2 1874,-8 5-2028,-11 4 0,-4 8 0,-11 11-862,-3 3 0,-8-5-1031,8 8 1,-7-8 751,7 7 1,-9-9-1,1 4 1,-4-2 166,-2 0 0,-7 7 0,-1-7 0,3 0 470,3 3 0,-8-8 0,-2 8 0</inkml:trace>
  <inkml:trace contextRef="#ctx0" brushRef="#br0" timeOffset="20">22018 11332 7569,'0'-21'199,"0"0"1,-3 2 0,-2 2 622,-2 3 1,-2 9 0,2 1-489,-7 8 0,2 13 1,-5 18-1,-4 15 1,-7 11-179,-5 10 0,-3 5 0,-9 14 0,-2 6 0,-5 8-16,-2-2 1,4 4 0,-4-9 0,2 2-10,4 1 1,3-20 0,5 0-1,5-9 165,6-7-544,15-5 1,-2-19 0,9-4-1,2-8-309,2-5 1,3-8-1,3-4 1,4-3 135,7-11 0,5-9 0,5-16 0,2-10 116,2-9 1,0 0-1,-4-10 1,0-2 22,-3-2 1,5 4-1,-12 0 1,3-2-1,-1 0 154,-2 2 1,-9 5 0,5 10 0,-3 2 0,2 2 171,3 2 1,-7 10-1,4-2 771,1 5 661,-8 11-1004,7 2 0,-11 20 0,-5 6 0,-7 10-187,-5 10 1,-5 6 0,-2 5 0,-5 5 0,-2 0-92,-4 0 0,6-2 0,2-8 0,6-1-242,2-6 1,2-4 0,4-10-1,8 0-587,5 1 1,4-13-1,8-11 460,11-17 0,10-14 0,11-17 0,1-7 1,-1-6 126,1-8 1,0-5 0,-1-9 0,1-2 197,-1-5 1,1-5 0,-1-10 0,1 3 765,-1 5-743,-9-5 0,5 29 0,-9 4 0,-6 19 487,-6 14 0,-3 10-422,-14 14 0,-9 32 1,-25 27-1,-10 19-184,-8 14 0,-3 14 1,-4 7-1,5 3-297,2-3 1,-5 5 0,10-7 0,4 0 0,8-5-200,4-5 1,5-11-1,9-8 1,6-8-1,1-11-146,5-4 1,3-12-1,2-5 1,2-6 587,6-8 0,3 5 0,11-7 0</inkml:trace>
  <inkml:trace contextRef="#ctx0" brushRef="#br0" timeOffset="21">13870 13884 6804,'-21'-10'171,"-1"1"0,4-8 0,3 3 1,6-3-1,2-2 0,0-2 0,2 0 1,3-3-1,4-2 0,5-2 0,5 2 1,2 2 363,0 3 1,-9 0 0,4 2-178,1 5 0,-8 7 0,3 16 1,-7 15-125,-5 16 0,-10 21 0,3 17 0,-5 10 1,-2 9-55,-1 9 0,1 5 1,2-7-1,3-5-213,1-7 1,8-7 0,-4-7-1,1-9 1,5-10-329,3-10 1,4-6 0,3-8-1,2-6-81,-2-6 1,4-13 0,-2-13 93,-2-15 1,-2-16-1,-3-15 1,0-8 228,0-4 1,0-20 0,0-6-1,0-5 277,0-3 1,0-1-1,0 8 1,0 8 0,0 4 89,0 8 0,0 18 0,0 10 0,0 7 1393,0 7 1,0 14-1407,0 12 0,0 19 1,0 19-1,-3 9-247,-4 10 0,5 14 1,-8 4-1,3 3 1,-2 0-88,-3 2 1,7 3 0,-4 0 0,2-5-57,0-7 1,-1-15 0,8-6 0,0-5 0,0-5-105,0-5 0,0-4 0,-2-10 190,-5 1 0,5-13 1,-5-9-676,4-12 555,3-16 0,0-5 1,0-12-1,0-5 1,0-6 0,0-8 0,0-7 0,0-5 0,0-2 61,0 0 0,3 3 1,1-3-1,6 9 226,2 10 1,-1 0 0,6 10 0,-3 1 27,3 4 0,-1 8 1,1 3-1,-3 2 1,5 5-54,7 3 1,-3 1-1,6 1 1,-6 0 0,-1 0-28,-1-1 1,0 8 172,1 0 0,-13 12 1,-9-1-57,-12 8 0,-9 19 1,-7-1-1,-8 8 0,-6 9 23,-8 7 0,3 1 1,-8 8-1,3 1 0,5-3-50,2-4 1,12-5-1,5-5 1,6-5-559,8-6 0,0-8 152,14-7 1,12-7 0,19-16 0,2-12 0,7-15 74,7-11 0,0 0 0,8-10 0,-6 0 190,-8 3 1,-1-3 0,-12 12 0,-2 10 0,-5 7 2370,-6 9-2068,-6 2 0,-7 8 1,3 9-1,5 12 0,1 6-164,6 4 1,2-1-1,4 0 1,3 0-1,3 1-403,-3-1 0,5 0 0,-1 1 0,1-1-176,0 0 1,-5-7 0,-10 0 441,-2 3 1,-2 2-1,0 0 180,-12-5 0,-2-5 0,-12-9 0,-5 0 0,-5-2-117,-4-5 1,-8 2 0,5-9 0,1-3-147,-1-1 1,-7-4-1,5 1 1,-2 0 21,-1 0 0,3-1 0,-2 1 1,6 2 177,6 5 0,4-5-220,5 5 1,6 4 96,16 3 1,3 5-6,11 2 0,-1 0 1,0 0-5,0 0 0,-9 2 0,-5 5 1,-2 5 74,2 0 1,-4 0 57,4-5 0,-7-5 1,-7 8-1,-8-3 1,-4 2 58,-2 3 1,-10 9 0,-4 10-1,-8 2 1,-4 5-105,-2 2 0,6-4 0,8-1 0,1 3-306,8 2 0,8-7 0,18-5 0,4-6-3015,10-8 1705,20-5 1545,29-9 0,32-28 0,14-8 0</inkml:trace>
  <inkml:trace contextRef="#ctx0" brushRef="#br0" timeOffset="22">13913 13288 7569,'0'14'-301,"0"1"1,-8-8 0,1 7 300,3 2 0,11-6 0,5-1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4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12636 6548 7569,'0'-21'923,"0"5"1,0 9-1,0 16-277,0 15 0,3 4 0,4 12 0,7 5 0,2 0 0,3 0-532,3-3 1,-6 1 0,12-1 0,-4-1 0,-3-6-205,1-7 1,1-6 0,3-8 0,5-5-168,2 1 1,-7-10-1,2 0 1,-2-12-1,0-9 69,3-8 1,-1-4-1,-7-12 1,1-4 0,-1-6 132,0 1 1,1-12 0,-1 7 0,0 0 126,0-3 1,-6 10-1,-4 3 1,-1 6 539,-5 8 1,4 4-208,-2 10 0,0 11 0,-9 10-375,-5 12 1,4 7 0,-6 5 0,2 4-37,0 7 1,-7 3 0,4 2 0,-2 1-4,-4 3 48,-3 13 0,-2-3 0,-3 10 0,-2 2 39,-2 5 1,-3-2 0,5 6-1,-3-1 1,3-6 45,3-2 1,9-11-1,2-3 1,2-5 24,6-5 1,1-1 0,3-16-147,0 4 0,0-8 123,0-7 1,0-11-1,0-3-47,0-12 1,-2-5 0,-3 1-22,-2 2 0,0 6 1,7-6-174,0-2-22,0 6 0,-2-6 0,-3 6-246,-2-1 1,0-4-1,7-6-469,0 0 0,0 7 348,0-1 1,0 8 0,-3-4-491,-4 1 0,3 3 0,-11 5 994,-1-5 0,-3-5 0,-2-9 0</inkml:trace>
  <inkml:trace contextRef="#ctx0" brushRef="#br0" timeOffset="1">12572 6804 7569,'-26'-24'295,"5"-2"0,5-2 0,4-1 23,5-1 0,4 6 0,3-4 0,0 4 0,3 5 1417,4 5-512,-5-5-846,8 17 1,-10 2 0,-3 14-211,-4 5 0,5 2 1,-5 3-1,4 2 1,6 4-132,4 3 0,-3-4 0,11 4 0,-1 0 0,0-2-46,0-1 1,0 1 0,8-5-1,-1 2-77,0-2 1,-2-2 0,-2-3-1,-3 0 1,2 1 1,-4-8-1,2-2 47,3-3 0,-5-2 0,2-7 0,2-2-55,3-5 0,3-5 0,-1-9 0,0-1-56,0 1 1,3 0 0,2 0-1,2-1 114,-2 1 1,-2-7-1,0-3 1,2 0 0,2-2 17,-2 0 1,-5 5-1,-4-8 1,-3-1-1,0-4 71,-2-1 0,5 2 0,-10 2 1,0 5 31,2 2 1,-6 3 0,4 7 0,-5-1 371,-2 1-72,0 0-404,0 9 0,-7 12 0,-2 14 0,-3 7 0,-2 8 83,2 6 0,-7 17 0,5 12 0,-8 12 42,-6 6 1,4 10 0,-6 3 0,1-3 27,1-5 1,0 1 0,6-17 0,3-3 0,5-4 71,7-7 0,-2-5 0,2-12 1,2-5-1,2-6-133,3-6 1,3-2-516,4 1 1,5-10-144,9-5 1,0-14 0,1-8 0,-1-1 584,0 2 0,10-15 0,2 6 0</inkml:trace>
  <inkml:trace contextRef="#ctx0" brushRef="#br0" timeOffset="2">7446 5464 7238,'-12'2'615,"5"6"1,4 6 0,3 5-2,0 2 0,0 3 0,3 2 0,1 4 0,3 3-433,-2 5 0,5-7 0,-1-3 0,3-4 0,2-3-133,-2 0 1,7-2-1,-7-2 1,2-5 0,0-3-169,3-4 0,-6-3 0,4-4 0,1-5-83,3-8 0,0-11 0,-3-4 0,-4-3 150,-2-5 1,4-2-1,-5-3 1,1 3 0,-1 2 97,-4 3 0,-3 6 0,-2-4 0,3 5 0,1 7 1291,4 4-595,-1 3-777,-7 2-11,0 3 1,-7 18 0,-1 5-115,4 5 0,1 3 1,3-1-1,0 2 1,-2 6 86,-5 6 1,2 5 0,-9 3 0,0 2 295,2 4 0,-7-1 1,5 6-1,-3-2-1,3-5 1,-2-2 0,9-2 0,-1-3-1,1-5-122,0-6 0,0-6 0,7-2-733,0 1 627,0-10 719,0-3-518,0-9 1,-2 0-124,-5 0 0,4-2-169,-4-5 1,3 4-1,-1-6-491,-2-1 1,0 6-332,7-11 1,0 8-2054,0-7 2973,0 9 0,0-4 0,0 9 0</inkml:trace>
  <inkml:trace contextRef="#ctx0" brushRef="#br0" timeOffset="3">7509 5655 7569,'0'-14'102,"-2"2"402,-5 3 0,-5 2 0,-9 7-81,0 0 1,-1 2-1,1 3 1,2 4 248,5 3-588,4-7 0,10 2 0,0-14-17,0-7 1,0-12 0,0-2 0,0-1 0,0 1 161,0-1 1,-7-1-1,-2 4 1,-1-5 0,-1 0 145,-1 1 1,5 4 0,-5 9 259,2 3-655,3 0 1,7 4 0,3 10 0,4 14-89,7 12 1,-2 0 0,2 10 0,3 2 0,1 2 28,4 2 0,-1 1 0,0-1 0,-2 1 52,-5-1 0,3 1 1,-8 0-1,1-3 25,-1-5 1,1-4 0,-6-10 0,6 0-80,2 1 1,-5-13 0,7-9-42,3-12 0,1-9 1,4-7-1,-1-5 1,0-5-44,1-5 1,-1 5-1,0-11 1,0 4 105,1 2 0,-1 8 0,-2 2 1,-3 0 186,-1 0 0,-11 7 0,3-3 0,-4 6 0,-3 2 109,0-1 1,0 8 0,0 0 123,0-3-458,0 8 85,0 0 0,-3 25 0,-1 5 1,-6 3 138,-2 0 1,1 6 0,-6 6 0,3 4 17,-3 2 1,1 10-1,-1 5 1,3 4 0,-3 3 51,-1 0 1,3 0 0,4-3 0,-1-2-109,0-2 1,7-10 0,-2 3 0,5-8-378,2-6 147,0 4 1,0-16 0,0 4 0,0-4-522,0-3 1,2-2 0,3-3-1,4-4-897,3-2 1559,2-3 0,8-17 0,-1-2 0</inkml:trace>
  <inkml:trace contextRef="#ctx0" brushRef="#br0" timeOffset="4">9403 5677 7666,'-12'0'5159,"2"0"-4827,10 0 1,7 9-1,3 5 1,2 8-14,4 6 0,3-4 0,3 4 1,1-4-1,3-3-230,3 0 0,1 0 0,-4-2 0,3-2-116,-3-3 1,0-9 0,0 4 0,2-2 438,-2 0-636,-12 0 1,5-7 0,-5-2 0,5-3-134,2-2 1,1-12-1,-1 0 1,0-7 0,3-2-65,4-3 1,-4 5 0,4-7 0,-2 0 450,3 0 0,-13 5 1,5-5-1,-4 2 142,-5 5 1,0 5-1,-8 4 569,3 3 0,-2 9-125,-12-2 0,2 5-817,-9 2 1,9 9 0,-4 6 0,2 3 37,0 4 1,-3-1-1,3 3 1,-7 2 62,-5 2 54,-2 10 1,7-12-1,-3 9 1,-4 1 148,-5-3 1,-2 4 0,4-8 0,-2-1 0,-2 0 228,2 1 0,2 2 1,5-5-1,2 2-80,3-2 0,2-3 0,-4-4 0,4-2-130,3-3 1,2-7 0,7 7-616,0 3-79,0 2 594,0 2 0,0-7-13,0 0 0,-8 1 1,-1 6 30,-3 0 0,0 0 1,-4-2-920,2-5-452,9 5 0,-5-19 462,10 0 869,10-19 0,2-14 0,9-9 0</inkml:trace>
  <inkml:trace contextRef="#ctx0" brushRef="#br0" timeOffset="5">9722 6017 7569,'-19'9'2001,"5"-9"-1787,4 0 1,10-19 10,0 5 0,-2-2 0,-3-1 0,-4 5 48,-3 3 1,5-5 0,-7 4-1,-5 1-114,-7-1 1,2-6-1,-4 2 1,4-5 0,0-2-71,-4-1 1,4 1 0,-2-3-1,7-2 1,5-4-6,-2-3 0,6 7 0,1 0 1,2 7 206,0 5 0,0 7 199,7-8 0,-3 11-107,-4-3-336,5 14 1,-8 4 0,10 11 0,0 1 83,0 6 0,3-3 1,4 9-1,7 1 1,5-1-271,2 0 1,7-9 0,1 3 0,-1-6-126,3-1 0,0-8 0,7-2 0,-5-3-10,-3-4 0,6-3 0,-5-2 0,-1 0 0,1-2 52,-5-5 1,-2 2-1,-3-9 1,0-3-1,0 1 130,1 2 0,-1-5 1,-2 4-1,-3-3 62,-1-4 0,-1-6 1,7 0-1,0-1-70,1-1 0,-1 6 1,0-4-1,0 4 0,1 3 95,-1-1 1,-2 8 462,-5 0-149,-4 9 0,-10-2-471,0 14 1,0-2 0,0 9 102,0 3 1,-8-5 0,-1 2-1,0 2 1,-3 3 103,0 2 0,-2 10 1,-10 2-1,-2 0 1,-2-2 175,2 0 0,-5-1 0,3 8 0,2-5-17,2-2 0,3-3 0,2-6 0,2-3-79,3-5 1,7 2-285,-7-9 0,9-2-126,-2-12 0,5 2 805,2-9 483,0 9-807,0-4 1,-7 18-1,-1 6 1,4 3 0,1 4 85,3-1 0,-7 7 0,0 3 0,0 2 0,-2 5 107,-6 2 0,4 3 0,-1-1 1,0 1-248,0-1 0,7 1 1,-2-3-1,5-5-244,2-6 1,0-6 0,2-2-1,3 1 1,5-3-1975,1-5 0,6-2 2076,11-5 0,-4-5 0,7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52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18444 1021 7569,'0'-52'0,"0"-3"129,0 1 0,2 2 0,5 12 1,5 2-1,2 3 0,0-1 1,1 3-1,-1 2 0,-2 3 0,-3 0 1,-7 2-1,-6 2 0,-13 3 1,-11 2-182,-15 5 0,-14-5 0,-18 7 0,-13 0 0,-9 3 0,-9 2-46,-5 0 1,50 2-1,-1 0 1,2 3 0,0-1-1,-2-1 1,1-1 0,-1-1-1,1 0 1,-57-10 32,2-3 1,2-3-1,8 1 1,0 0 101,-1 0 0,1-1 1,-1 3-1,1 3 1,-3 4 58,-4 3 1,-5 2-1,54 6 1,0 2-1,0-1 1,0 2-50,0 1 0,1 1 1,0 2-1,0 2 0,2 4 1,0 2-1,1 1 1,1 1-1,0-1 0,0 1 12,0-2 1,0 2-1,-50 22 1,1-2 0,8 1-58,6-1 1,4 2-1,12-10 1,9-2-57,10-2 1,10-6-1,13-1 1,8-5 0,4-3 81,3-4 1,7-3-1,2 1 10,2 4 0,-6 5 0,2 9 0,-5 2 0,-2 3 42,-1 3 0,-6 9 1,-3-3-1,-2 5-48,-5 3 0,0-1 0,1 1 0,4-1 0,-1 1-71,1-1 1,10 1 0,-1-1 0,10 1-70,4-1 1,3-6 0,7-1 0,-2 3-1,-3 5-17,-2 6 0,-5-4 0,1 7 0,-15 0 76,-12 5 1,-10-3-1,-18 3 1,-9 4 83,-18 8 0,-3-3 0,37-29 1,-1 1-1,0 1 0,0 0 1,-5 4-1,0-1 53,-4 2 0,1 0 1,2 0-1,2-1 1,0-1-1,2-1 1,8-3-1,2 0-26,-35 25 1,23-1 0,21-13 0,15-1 0,14-6-71,14-6 0,21 4 1,24-7-1,19 0-36,18-5 1,15 3 0,19-3-1,-54-15 1,1 0 0,2 0-1,0 0 9,-2 1 0,0 1 0,0-3 1,-1 2-1,-4 2 0,0 3 1,55 19 1,-4 2 1,0 2-1,-19 1 1,-8 2 36,-8 4 1,-18-1 0,-6 6 0,-8-2 0,-6-2 58,-8 2 1,-6-5-1,-8 10 1,-7 2 59,-5 2 1,-2 3 0,-5 0 0,-6-1 0,-13 1-56,-7 0 0,-4 0 1,-8 0-1,1-1-66,-1 1 1,3 0 0,2-3 0,5-2 0,2-4-137,5-3 1,12 2-1,7-9 1,5-5-11,2 0 0,9-2 0,8-3 0,11-6 206,15-6 1,11-11 0,19-5 0,12-4 0,17-3-23,16 0 0,-2-3 1,-50 0-1,0-1 1,1-1-1,-1-2 96,-1 1 1,0 1-1,-3-1 1,-1 2 0,57 4-1,-2 3 1,-5 1-110,-3 3 0,-8 8 0,-3-6 1,0 0-105,-1 1 1,-3 4 0,6-5 0,5 1 0,7-1 22,-51-6 1,1-1 0,2 0 0,1-2 0,3 1-1,1-2 1,3 1 0,2 0-61,4 1 0,0-2 1,-2 1-1,1-2 1,1 0-1,0-1 1,-5 0-1,0-1 1,-5 1-1,-2-1 59,-2-1 1,-3 1-1,47 1 1,-20-4-1,-14 5 492,-16 2 0,-19 2-24,-10 5 1,-11-4 0,-1 6-255,8 1 0,16-8 0,19 5 0,12-5-31,14-2 1,10 0 0,11-2 0,0-3-1,1-4-552,-1-3 0,1 0 0,-6-4 0,-6 2 317,-10-3 1,-17 5 0,-1-2 0,-13 0 0,-7 0 265,-7 0 1,-11 9-1,-1-5 1,-4 1 155,-3-5 0,0 2 0,3-2 0,2-5-329,2-7 0,17 0 0,0-10 0,7-4 0,7-5-222,3-4 1,9-8 0,-1 5-1,-3 0 212,-8 0 0,-3-5 1,-11 6-1,-9-1 0,-8-3 288,-9 1 0,-12 4 0,0-4 0,-4 0-107,-3-1 1,0 8 0,-3-5 0,-1 2-71,-4 1 1,-1-10 0,4 4 0,-2-4 0,5-2-331,7-5 1,9-5 0,12 0 0,4-7-37,4-5 1,8-2-1,8 0 1,-3 3-1,0 4 278,3 7 1,-8-2-1,3 2 1,-7 2 197,0 3 0,-7 5 1,-3 2-1,-7 2 0,-4-2 1,-3-3 0,-9 6 0,2 1 0,-5 1-93,-2 0 1,0-1 0,0-1-1,0 4-91,0 0 0,-2 7 0,-3-5 0,-4 5 1,-3 3-181,-5-1 1,-9 1 0,-4-1 0,-1 1 75,0-1 1,-7 8 0,5 2 0,-2 0-1,-1 2 86,-1 0 0,-4 3 0,-1 7 0,-1-1-59,1 1 0,-3 0 0,-5 0 0,-7 2 0,-4 2-111,-3 3 0,0 2 1,-2-4-1,-2 1-23,-3-1 1,-7-3-1,7-2 1,2-1 224,3 1 0,9 0 0,3 0 0,2-3 1,7-4 252,7-8 0,0 3 1,10-2-1,2-1 139,2 3 1,3-7 0,-2 5-1,-3-5 1,-5-3-131,-2 0 1,-10 1 0,-9-3 0,-2 0-450,-5 3 0,2-3 0,-4 16 1,-8 3-1,-4 5-2220,-8 7 2379,-11 5 0,5 9 0,-8 0 0</inkml:trace>
  <inkml:trace contextRef="#ctx0" brushRef="#br0" timeOffset="1">17231 3529 6594,'0'-33'0,"0"5"61,0 4 1,-2 3 0,-3 0 0,-4 0 0,-3-1-1,-5 1 1,-4 2 0,-7 3 0,-8 1 0,-4 1 0,-3 0-1,-1 2 1,-4 0 0,-4 3-28,-2 0 0,4-1 0,-4 5 0,0-2 1,2 3-1,0 1 0,-8 6 1,4 4-1,-3 7 0,2 5 1,7 4 3,5 6 1,5-3 0,7 7-1,9 0-2,8 0 1,11-7 0,0 5 0,10-3 0,12 0 52,9-2 1,16-2 0,15-3 0,7 0-102,7 1 1,-3-8 0,10-2 0,0-3-1,0-4-73,0-3 1,-2-4 0,2-5 0,-5-7 0,-4-5 68,-5-3 1,-5 1-1,-17-2 1,-2-3 22,-4-3 0,-13-2 1,-11 5-1,-2-4-21,-6-3 1,-4 7 0,-7-3 0,-7 6 0,-7 1 6,-7 1 0,2 7 1,-10 2-1,-2 3 0,0 4 57,3 3 1,-8 2 0,3 0 0,-9 2 66,-6 5 0,8 3 0,-3 6 1,8-2-3,6 3 0,-1 2 0,11 2 0,7 0 0,9 1-82,8-1 1,4 0 0,5-2 0,10-3 13,9-1 0,16-11 0,17 3 0,8-4 0,1-3-100,-6 0 0,1 0 0,-6 0 0,2-3-43,-2-4 1,-7-2-1,-15-8 1,-7 3-1,-6-2-20,-8-3 0,-5-2 1,-11-1-1,-7 3-27,-13 5 0,-18-2 1,-17 9-1,-4 2 0,-5 2 41,-5 3 1,-2 0-1,-5 3 1,4 4 258,1 7 1,9 5 0,0 2 0,12 1 0,10-1 95,6 0 1,13 5 0,11 0-140,2 0 1,22-7-1,19 9 1,14-6-1,12-8 31,4-7 1,12-5 0,5-2-1,5 0-269,2 0 0,0-2 0,0-5 1,-2-7-1,-5-5-53,-7-3 1,-17 1 0,-11 0 56,-12 0 60,-8-1 1,-13 1 0,-13 0 0,-18 0 0,-21-1-65,-20 1 0,-14 9 0,-16 5 0,-7 5 210,-5 2 1,-2 2-1,4 3 1,7 4-1,13 3 183,6 5 0,17 2 0,16 2-189,13 0 0,16 0 1,11 1-1,17-4 0,22-3 49,16-8 1,19-5 0,11-2-1,13 0-166,11 0 1,13-7 0,-8-2 0,-7-3 0,-15-2-104,-15 2 1,-15-7 0,-24 7-1,-9-2 64,-9 0 0,-12 7 0,-22-5 0,-21 0 0,-21 3-154,-17-1 0,-13 3 0,-8 7 0,-5 2 206,-7 5 0,8 3 1,9 6-1,6-1 1,8 1 182,8 3 0,15 2 0,13-2 1,13-2-74,13-3 0,9 0 0,16 5 1,15-2-1,18-6 52,20-1 1,23-3-1,19-7 1,9 0-146,5 0 1,-6-7 0,-1-3 0,-12-1 0,-12-6-119,-6-2 1,-25-2 0,-6 2 0,-17 2 53,-9 3 0,-17 0 0,-17-10 0,-25-2 0,-24 0 35,-17 8 0,-18-4 0,-15 10 0,49 5 0,-1 0 121,-1 0 1,-1 0 0,2 4 0,2 1 0,-41-5 0,11 5 0,13 2-150,19 0 1,8 0 0,23 2-274,7 5 0,19 5 0,26 12 1,19 2 336,16 2 0,17 1 0,-2-8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3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20358 6867 7110,'0'-21'-254,"0"0"711,0 0 0,0 6 0,-2 4 0,-5-1 41,-7 0 1,2 7 0,-2 1 0,-3 6-398,-2 5 1,5 12 0,2 0 0,0 9-1,3 5 1,-3 5-79,0 2 1,8 5-1,-4 2 1,6 3-114,2-3 1,0 3 0,0-5 0,2-8-2,6-4 1,3-7-1,11-9 1,1-5-1,3-3 1,3-6-147,-3-8 1,-3-9 0,-1-12 0,-1-5 217,0-2 0,-2-5 0,-2-9 0,-6-3 1,-1 3 232,-5 2 0,-5 3 0,-8-1 0,-3 1 0,-4 1 269,1 6 1,0 4 0,-10 10 0,-2 2-199,-2 5 0,0 5 1,6 9-1,-1 2-259,-6 5 1,6 7 0,-6 14 0,6 8 0,2 4 0,2 3-150,4-1 0,-1 1 0,9-1 0,0 1-126,-3-1 0,8 1 1,-3-1-1,8-2-10,4-4 1,9-5-1,1-13 1,6-3-1,8-8 47,2-5 1,0-2-1,5-5 1,-5-6 0,0-13 185,0-7 1,-7-4 0,0-8 0,-7-2 338,-5-4 0,-6 4 1,3-7-1,-1 2 25,-5 1 0,-5-8 1,-8 7-1,-3 1 1,-6-1 17,-4 1 1,9 8 0,-14 15-1,0 8 1,2 6-236,1 2 0,-6 13 1,1 13-1,0 10-118,-3 10 1,7 13 0,-6 6-1,4 1-79,4 1 1,-1-3 0,16 5 0,2-4 0,2-3 0,6-5-383,4-2 1,5-12 0,11-5 0,6-7 93,6-6 0,-2-6 1,3-11-1,-1-5 209,-2-8 0,5-13 1,-10-7-1,-2-6 0,-2-3 220,-3-6 1,-6 3 0,-4-8 0,-1 3 0,-5 3 141,-3-3 0,-12 7 0,-4-5 0,-5 5 460,-2 3 1,0 9 0,0 7 0,-3 9-540,-4 10 1,4 7 0,-7 10 0,3 13 0,-1 18-216,3 13 0,3 10 0,4 4 0,5 5 0,7 1-180,4-1 0,3-5 0,3-11 0,4-7-49,7-5 1,7-12-1,5-7 1,5-10-1,2-9 132,5-4 1,-5-6 0,0-6 0,-2-12 0,-3-15 196,3-11 1,-10-8 0,3-6-1,-10 2 295,-5 2 1,-2 1-1,-7-8 1,-2 2 158,-5 6 0,-5-3 0,-9 11 0,-3 8 0,-2 10-144,-2 6 0,-3 12 0,3 10 0,-5 14 0,-3 18-252,1 15 1,2 9-1,-3 13 1,8 1-134,4 3 0,5 2 0,5-7 0,7 1-260,5-6 0,2-14 0,2-2 0,5-9 0,10-8 51,9-9 0,-3 0 0,8-12 0,-3-3 1,3-6 95,2-12 1,-7-3-1,3-18 1,-6-3 349,-1-2 1,-11-10 0,-4-2 0,-4 0 55,-3 0 1,0-4-1,-3 6 1,-4 5-1,-7 7 1,-2 10 2,1 5 0,-3 4 0,3 4-145,-4 8 1,1 7-1,1 7 1,5 10-787,3 9 0,-5 0 1,6 7-1,4 0 0,1-2-2570,3 0 3267,10-3 0,11-7 0,12 0 0</inkml:trace>
  <inkml:trace contextRef="#ctx0" brushRef="#br0" timeOffset="1">12998 6740 7569,'-12'-3'1502,"5"-4"0,2 5-1356,-2-5 0,2 7 0,-6 7-228,1 7 1,-6 7 0,-1 8 0,-7 6 49,-4 5 0,0 5 1,4 2-1,0 1 0,1-6-224,4-4 0,12-12 1,0 2-1,7-6-128,7-8 0,7-12 0,14-21 0,8-19 406,4-11 1,10-8 0,-1-9 0,-4 0 178,-7 2 1,-7 7-1,-10 22 1,-2 7 886,-5 4 1,-9 10 0,-19 11-483,-15 18 1,-9 27-1,-4 5 1,-1 10-535,1 7 0,-1-5 0,3 12 1,5-5-120,6-2 0,8 0 0,4-3 0,6-7-407,1-11 0,8-3 1,14-14-1,11-7 0,8-12-160,7-12 0,2-18 0,5-20 0,2-11 1,3-8 805,-3-1 1,-4 1 0,-8 5 0,-7 10 456,-4 9 0,-12 8-199,-5 8 0,-21 13 1,-10 14-1,-9 18 1,-10 20 36,-4 9 0,-2 4 1,8 8-1,6 0 1,9 0-918,9 0 0,8-10 0,9-4 1,5-8-208,9-6 1,9-8 0,22-16-1,5-12 243,7-12 0,4-26 0,3-14 0,0-9 399,0-3 1,-10-5 0,-4 15 0,-8 2 0,-6 10 629,-8 11 1,-7 7-1,-7 8-412,-6 9 1,-18 21-1,-9 26 1,-7 10-543,0 4 0,-2 7 0,7 3 319,9-10 0,7-6 0,5-6 0</inkml:trace>
  <inkml:trace contextRef="#ctx0" brushRef="#br0" timeOffset="2">14912 9015 9355,'10'21'194,"6"0"0,10 3 0,12 2 0,7 5 0,7 2 0,2 2 0,3 1 0,0-3 0,-3 0 33,-2 0 0,-2-5 0,-8 5 1,1-2-1,-3-3-850,-4 3 1,1-7-1,-8 2 1,-3-8 622,-3-3 0,-1-1 0,-1 7 0</inkml:trace>
  <inkml:trace contextRef="#ctx0" brushRef="#br0" timeOffset="3">15508 9057 7569,'-21'0'786,"-1"0"1,1 0-25,0 0 1,7 3 0,2 6 0,0 10 0,0 12-480,-4 9 0,4 0 0,-2 17 1,-3 2-217,-2 2 1,0 8 0,5-3 0,7-7 0,5-7-1614,2-12 1,9 0 1545,5-11 0,5-11 0,3-8 0</inkml:trace>
  <inkml:trace contextRef="#ctx0" brushRef="#br0" timeOffset="4">15444 9036 7569,'0'-14'502,"0"0"490,0-3 1,-2 8-802,-5 2 1,-3 16-1,-6 10 1,2 9-1,-3 8-84,-2 9 0,-2 7 0,0 9 0,-1-2-200,1-2 1,7-3-1,0 5 1,-1-5-115,4-2 1,-6-4-1,10-13 1,2-7-108,3-4 0,4-12 0,5-7 0,8-10-105,3-9 0,4-17 419,-1-12 0,10-8 0,2-13 0</inkml:trace>
  <inkml:trace contextRef="#ctx0" brushRef="#br0" timeOffset="5">18295 5911 7569,'-10'-12'264,"8"0"1,-5 10-1,5 2 1,2 11 18,0 13 0,9 2 0,3 7 1,2 0-1,0-2 0,0 2-86,-2 0 0,7-7 0,-5 2 0,5-4-270,2-3 1,-6-7-1,-1-2 13,2-2 0,3-3 0,3-10-73,-1-4 0,-9-4 0,-3-13 0,-2-2 0,3-2-7,1 2 0,-6-5 0,5 0 0,-3 0-21,0 1 1,0-6-1,-5 8 1,3 2 211,2 2 1,0-4-1,-7 0 1,0 2 390,0 2 0,0 3 0,0 0 3,0-1 0,0 8-177,0 0-292,0 9 1,0 8-1,0 18 1,0 12-1,0 7 117,0 3 0,-2 1 0,-3 4 0,-4 1 0,-3-1-17,-5-4 0,5-1 0,1-1 0,-1-1 59,0-6 0,7 3 1,-2-10-1,2-2 0,1-2-195,-3-3 1,0 0-68,7 1 0,0-8 90,0 0 1,0-7 700,0 7-436,0-9-147,0 4-33,0-9-3189,0 0 3141,0-9 0,9-3 0,3-9 0</inkml:trace>
  <inkml:trace contextRef="#ctx0" brushRef="#br0" timeOffset="6">18252 5996 7569,'-21'-10'540,"0"8"0,-1-5 396,1 4 1,7 3-1,2 3-647,3 4 1,4 2-1,10 8 1,4-3-230,3 3 1,2 1 0,7 4-1,1-1 111,-1 0 1,7 0 0,1 1 0,-3-3-1,-3-3-445,-1-2 0,-1-2 0,0 2 1,0-7-193,1-4 1,-1-3 401,0 0 1,-2-10 0,-2-4 0,-5-5-124,-3-2 1,8-10-1,-6-4 1,1-5-10,-5-3 1,3 1 0,-3-1 0,0 3 0,0 5 317,0 6 0,0-2 0,-7 3 240,0 2 509,0 12-689,0 5 0,0 32 0,0 5-203,0 1 0,0 6 0,0 1 0,0 4 1,0 5 24,0 4 1,0 3 0,-2 7 0,-3-2 105,-2 2 0,-7 0 0,4-2 1,1-7 126,-1-6 1,-4-3 0,7-6 0,2-7-558,3-4 1,4-5-1,3-10 214,2-16 1,7-5 0,-4-18 0,-1 1-776,1 1 1,-1-7 0,-4 6 880,2 3 0,-9-7 0,-10 0 0</inkml:trace>
  <inkml:trace contextRef="#ctx0" brushRef="#br0" timeOffset="7">18444 6017 7114,'-22'-12'-323,"1"0"1,0 8 1041,0-4 1,-1 1 465,1 7-76,0 0 303,9 0-759,-7 0 0,17 3-417,-5 4 1,7 5 0,4 9 0,6 0-143,2 0 1,-1 1-1,6-1 1,-3 0 0,3 0-229,2 1 0,0-8 1,-3 0-1,-4 3-72,-3 2 0,6-5 1,-6-2-1,0-1-186,1 1 0,-1-7 65,-2 2 0,-4-7 0,4-7 86,-5-7 0,-11-10 0,-5 0 0,-5 3 142,-3-5 1,-6 5-1,0-7 1,2 4 39,2 3 1,3 7 0,0 2-1,-1 2 518,1 6 1,0-6 447,-1 3 0,11 2-718,4 12 0,7 5 0,7 9-86,7 1 0,5-8 0,2 0 1,3 3-1,2 1 0,4 1-200,3-4 0,-4 1 1,4-6-1,-2-1-231,-5 0 0,4-1 0,-1-8 0,-3 0-51,-3 0 0,6-3 1,-1-6-1,-2-10 0,-2-10 65,-3-4 1,-7-2 0,-2-8 0,-3 1 0,-4-1 268,-2 1 1,-3-1-1,0 3 1,0 5 488,0 6 1,0 6-1,-3 2 206,-4-1 1,2 10-1,-9 5-340,-2 5 1,4 11 0,0 6-1,0 6 1,3 7-276,-1 8 0,-4 6 1,7 8-1,2 6-47,3 6 0,0 2 0,-3 2 0,-2 2 107,2 3 0,3 0 1,2-9-1,0-3 0,0-5 34,0-2 1,0-5-1,0-11 1,0-8-533,0-4 0,2-6 0,5-3-803,7-8 0,10-21 1206,-3-8 0,15-23 0,-13 0 0</inkml:trace>
  <inkml:trace contextRef="#ctx0" brushRef="#br0" timeOffset="8">16636 9716 7569,'-10'-11'449,"5"-4"0,-6 15 0,1 12 0,5 12 1,3 11-1,2 5-68,0 3 1,0 7-1,2-1 1,5 1 0,5-1-552,0 1 0,7-3 170,-5-11 0,5 4 0,2-7 0</inkml:trace>
  <inkml:trace contextRef="#ctx0" brushRef="#br0" timeOffset="9">17082 9355 7569,'-7'-14'2448,"0"0"1,9 9-2323,13-2 0,11 7 0,4 7 0,1 7-18,0 5 0,0 12 0,-5 6 0,2 8 1,-4 7-621,-8 3 1,1-6 0,-10 6 0,0-1-2183,2 0 2694,-6-7 0,16 5 0,-8-9 0</inkml:trace>
  <inkml:trace contextRef="#ctx0" brushRef="#br0" timeOffset="10">17614 9376 7569,'0'-21'1316,"-2"0"1,-5-1-937,-8 1 1,-6 9 0,-5 8-1,-5 11 1,1 14 55,-1 12 0,-14 10 1,3 9-1,-3 9 1,-3 10-1063,-1 4 0,11-6 1,-2-1-1,7-6-2457,7-5 3083,11-20 0,6 3 0,9-18 0</inkml:trace>
  <inkml:trace contextRef="#ctx0" brushRef="#br0" timeOffset="11">18018 8802 7569,'-21'-2'1979,"0"-3"-1158,-1-2 0,8 0 0,0 9 0,0 5 0,0 10-578,0 9 0,-1 16 0,-8 15 0,-3 7-372,-3 7 1,1-10 0,9 5-1,5-2 494,7-5-365,4-19 0,3 10 0,0-17 0</inkml:trace>
  <inkml:trace contextRef="#ctx0" brushRef="#br0" timeOffset="12">19103 6187 7569,'-12'14'381,"5"0"0,3 3 0,-1 2 0,-2 4 0,2 3 0,3 3 0,2-1-38,0 3 0,-7 2 0,-3 9 0,1 1 1,-1-3-1,5-2-2306,3-3 1963,2-9 0,0 14 0,0-6 0</inkml:trace>
  <inkml:trace contextRef="#ctx0" brushRef="#br0" timeOffset="13">19380 5507 7569,'-22'0'859,"1"0"-46,0 0 1,9 2 0,7 5-308,10 7 1,7 12-1,9 5 1,0 0 0,1 2-597,-1 0 0,7 0 0,3 2 1,0-4-1,2-3-705,0 1 1,-5-8 794,8-7 0,-1 0 0,8 8 0</inkml:trace>
  <inkml:trace contextRef="#ctx0" brushRef="#br0" timeOffset="14">19954 5337 7569,'-21'0'907,"0"2"1,-1 5-245,1 7 0,-5 7 1,0 8-1,2 9 0,1 9-247,6 10 1,-4 4 0,7 3-1,-5 0 1,0 2-146,5 5 1,-3-8-1,8 1 1,-1-12-2602,1-7 1,4-5 2329,12-4 0,14-15 0,13-12 0</inkml:trace>
  <inkml:trace contextRef="#ctx0" brushRef="#br0" timeOffset="15">20380 4571 7569,'-22'0'0,"8"0"0,2 3 637,3 4 1,-5 7-1,4 16 1,-2 13-213,-4 11 0,4 10 1,-2 5-1,-3 2 1,1-1-2121,2 4 0,4-15 1695,10 4 0,10-13 0,1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6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23932 9334 7110,'-7'-15'419,"0"1"0,0 0 1,0 0-1,0 0 1,2-3 609,3-2 0,-1 5 0,-4 2-750,-7 3 1,-5-5 0,-2 7 0,0 4-111,-1 8 0,1 0 0,0 11 1,2 6-1,2 6-209,3 5 0,7 2 1,-5 8-1,3 2-43,4 4 1,3-4-1,2 5 1,0-5-1,0-3 49,0 1 1,2-1 0,3-1-1,2-4 1,0-4-40,2-2 0,-6 5 1,4-8-1,-2-2-136,2-3 1,-5-8-1,5-1-1699,-5 2 1049,-2 3 859,0-7 0,0-2 0,0-10 0</inkml:trace>
  <inkml:trace contextRef="#ctx0" brushRef="#br0" timeOffset="1">23422 9759 7569,'-12'0'1851,"2"0"1,13 0-1566,4 0 0,5 0 0,9 0 0,0 0-137,0 0 1,8 0 0,2 0 0,2 0 0,4 0-224,4 0 1,1-7 0,3 0 0,2 0-440,3-3 0,0 8 1,-8-5-1,-2 4 513,-4 3 0,4 0 0,-7 0 0</inkml:trace>
  <inkml:trace contextRef="#ctx0" brushRef="#br0" timeOffset="2">27485 9440 6651,'-14'-9'291,"2"-6"0,0-1 0,2-1 0,1 3 0,2-2 1,0-3-1,0-3 0,0 1 371,-3 0 1,8 0-1,-8 2 1,3 2-1,-2 5-87,-3 3 1,-2 2 0,-7 7-409,-1 0 0,8 0 0,0 0 0,-3 2 1,-2 5-88,-2 7 0,2 8 0,3 6 1,2 7 1,-3 6 0,8 4 1,1 2-1,6 5 0,2 0 10,0 0 0,0 0 0,2-5 0,3 3-108,2-3 0,7-5 1,-4-4-1,-1-5 0,3-2-290,0-5 1,-7-3 0,4-4 0,-2-2-1620,0-3 608,0 0 1,-9-2-1797,-5-5 3113,-5-4 0,-19-22 0,-2-5 0</inkml:trace>
  <inkml:trace contextRef="#ctx0" brushRef="#br0" timeOffset="3">26932 9759 7124,'-10'-14'1578,"-4"0"-612,5 9 1,-1-14-573,10 5 0,17 2 0,6 0 0,8 0 0,7 3-98,2-1 0,5-4 1,2 7-1,3 2-303,-3 3 0,-4 2 0,-6 0 0,-1 0-752,2 0 0,-5 0 0,2 0 759,3 0 0,2 9 0,3 3 0</inkml:trace>
  <inkml:trace contextRef="#ctx0" brushRef="#br0" timeOffset="4">23571 5847 7569,'0'-14'420,"0"-1"1,0-1-1,0-3 1,-3 0 292,-4 5 1,5 2 0,-8 7-446,1-2 1,-3-7 0,-9 7 0,-1 2 0,1 3-83,0 2 1,7 0 0,0 2 0,-3 5-145,-2 8 0,-2 11 1,0 4-1,2 6-45,4 9 0,-1-3 0,9 8 0,2-3 1,3 0-146,2 3 1,0-3 0,0-9 0,0-3-148,0 3 1,0-7 0,0-3 0,2-4-496,5-3 1,-2-7-380,9 0 1169,-9-9 0,14-5 0,-7-12 0</inkml:trace>
  <inkml:trace contextRef="#ctx0" brushRef="#br0" timeOffset="5">23103 6059 8182,'-12'0'6011,"2"0"-5435,10 0-353,0 0 1,17 0 0,6 0 0,8 0-233,7 0 1,5 0 0,6-2 0,8-3 0,4-2-912,3 3 1,0 1-1,-3 3 920,-4 0 0,14-9 0,-5-3 0</inkml:trace>
  <inkml:trace contextRef="#ctx0" brushRef="#br0" timeOffset="6">22252 7101 7633,'-15'0'1206,"6"0"445,7 0-1535,-3 0 0,24 3 0,-7 4 0,2 7 8,0 5 0,-7 4 0,7 3 1,0 3-109,-2-3 0,5 4 0,-8-1 0,1-3-13,-1-3-50,8-1 0,-13-8 0,11 0-263,1 3 1,3-10 0,2-5 0,1-11-170,-1-10 0,-7 0 0,0-14 0,0 0 323,-2-1 0,5 6 0,-8-5 0,1 2 111,-1 5 1,1 3 0,-6 1 671,3 1 152,1 9 1280,-8-6-1812,0 15 0,-3-6 1,-2 11-129,-2 5 0,-2 7 1,4 12 83,-2 3-174,0-1 1,0 3 0,-3 4 0,-1 3 192,-6-3 1,5 3 0,0-7 0,1 0 0,1-1 277,1-4 0,-1-2-366,3-3-873,5 0 1,-5-9 0,14-5-138,7-4 876,5-3 0,2-10 0,0-2 0</inkml:trace>
  <inkml:trace contextRef="#ctx0" brushRef="#br0" timeOffset="7">22677 7399 7569,'-9'12'108,"6"-3"1014,-6-18-176,9 6 1,0-4-511,0 14 0,7 5 1,0 9 339,-2 1-631,-3-1 0,-2 0 1,0 0-1,0 1-399,0-1 0,0 0 1,-2 0-1,-3 1-3015,-2-1 3269,0-9 0,16 7 0,3-7 0</inkml:trace>
  <inkml:trace contextRef="#ctx0" brushRef="#br0" timeOffset="8">22911 7186 8774,'-12'0'2886,"-7"0"-2610,17 10 1,-7 2 0,11 9-1,3 0-390,2 0 0,7 1 1,-5-1-1,3 0-365,5 0 0,-5 1 1,2-1-1,2-2 1,3-5 478,2-7 0,1 5 0,-1 0 0</inkml:trace>
  <inkml:trace contextRef="#ctx0" brushRef="#br0" timeOffset="9">23103 7101 9460,'-15'0'1094,"1"3"1,0 4-596,2 7 0,-7 7 0,5 5 0,-5 5 0,0 2-212,5 5 0,-5-5 0,7 0 1,1 0-1300,3 0 1,6-7 1011,2 2 0,10-4 0,1-3 0</inkml:trace>
  <inkml:trace contextRef="#ctx0" brushRef="#br0" timeOffset="10">23783 7186 7569,'-14'0'449,"2"-2"0,3-5 799,4-7 1,3 2-819,2-2 1,2 9 0,3 0-312,2 10 0,2 7 0,-4 9 0,2 0-417,-2 1 0,-3-1 1,1 0-687,4 0 0,-3-7 1,11-2 983,1-2 0,13-3 0,4-7 0</inkml:trace>
  <inkml:trace contextRef="#ctx0" brushRef="#br0" timeOffset="11">23953 7144 7446,'-14'7'1916,"0"2"-1540,-2 3 1,4 2-1,0 8 1,0-1-1,3 0 138,-1 0 0,-4 8 1,5-1-1,-3 0-825,-5 3 0,5-7 0,1 4 0,1-4 1,5-3 310,3 0 0,11 0 0,3 1 0</inkml:trace>
  <inkml:trace contextRef="#ctx0" brushRef="#br0" timeOffset="12">24145 6995 9998,'-14'2'239,"2"5"0,0 8 1,3 6-1,-3 5-408,0 2 1,5-2-1,-5-9 1,3-3 168,4 2 0,3 3 0,2 3 0</inkml:trace>
  <inkml:trace contextRef="#ctx0" brushRef="#br0" timeOffset="13">24145 7271 7569,'9'12'394,"-6"0"274,4-5 1,-5-2 0,-2 9-297,0 2 0,0 3 0,0 3 1,0-1-1,0 0-308,0 0 0,0 1 0,0-1 0,-2 0-693,-5 0 0,4 1 629,-4-1 0,-5 0 0,1 0 0</inkml:trace>
  <inkml:trace contextRef="#ctx0" brushRef="#br0" timeOffset="14">24443 7229 7569,'12'-3'1648,"-5"-4"326,-5-4-1618,-2-1 0,0 5 0,0 14 0,0 7 0,0 5-323,0 2 0,7 0 0,0 1 0,0-1-259,3 0 1,-6 0 0,8 1 0,0-1-1,0 0-1112,4 0 0,3-2 1338,3-5 0,-1 5 0,0-7 0</inkml:trace>
  <inkml:trace contextRef="#ctx0" brushRef="#br0" timeOffset="15">24762 7229 7569,'-21'0'-696,"-1"0"1917,1 0 0,7 0 1,0 0-1,-3 2-637,-2 5 1,-2 5 0,2 9-1,0 3 1,0 2-540,-4 2 1,-3 10 0,4-5 0,1 0 0,0-2-1544,-1 0 1,11-15 1497,4 5 0,4-4 0,3 4 0</inkml:trace>
  <inkml:trace contextRef="#ctx0" brushRef="#br0" timeOffset="16">24889 7016 8807,'-14'0'3204,"0"3"-2865,-2 4 0,4 4 0,0 11 0,0-1-332,0 0 0,0 8 1,-2-1-1,7-2 0,5-2-425,2-3 418,0 0 0,0 0 0,0 1 0</inkml:trace>
  <inkml:trace contextRef="#ctx0" brushRef="#br0" timeOffset="17">22081 7080 7569,'0'-14'572,"0"0"0,-2-1 0,-3 1 1,-4 2-1,-3 5 180,-5 10 1,-1 16 0,-4 16-1,1 8 1,0 4-658,-1 2 0,1 11 0,0-1 0,2 7 1,5 5-817,7-3 0,4-11 0,8-5 1,12-5 720,18-4 0,15 4 0,14-14 0</inkml:trace>
  <inkml:trace contextRef="#ctx0" brushRef="#br0" timeOffset="18">23209 7101 7453,'-21'0'5432,"-1"0"-5135,1 0 1,9 10 0,5 4-1,5 7 1,2 5 103,0 2 0,0 10 0,0-2 0,0 1-374,0-1 1,0 2 0,-3-8 0,-1 3-1148,-3 5 0,-8-7 0,8 0 1120,3-1 0,1-6 0,3 7 0</inkml:trace>
  <inkml:trace contextRef="#ctx0" brushRef="#br0" timeOffset="19">23677 7059 7569,'0'-14'1138,"-2"2"1,-6 2-73,-6 6 0,-5 4 0,-2 7 0,0 9-730,0 10 1,-1 7 0,1 12 0,0 5-1,-1 4-311,1 0 1,2 5-1,5-9 1,7 0-720,5 2 1,4-15 0,7 6 0,15-8 693,16-9 0,31 3 0,17-17 0</inkml:trace>
  <inkml:trace contextRef="#ctx0" brushRef="#br0" timeOffset="20">24868 7122 7569,'14'-7'696,"1"3"0,-1 6-125,-2 10 0,6 9 0,-6 7 0,0 8 1,-2 4-65,-1 3 0,-7-1 0,5 1 1,-4-1-1,-3 1-259,0-1 0,0-2 0,0-2 1,0-5-1541,0-2 0,0 7 1292,0-3 0,-10-4 0,-1 0 0</inkml:trace>
  <inkml:trace contextRef="#ctx0" brushRef="#br0" timeOffset="21">22783 8122 7569,'-21'0'484,"0"0"1,7 0-1,0 0 1,-3 0 0,0 2-1,1 3 1,4 4 0,0 3-1,3 7-32,-1 7 0,-4 0 0,7 9 1,2 3-1,3 2 0,2 3-683,0-1 1,2-1 0,3-4 0,5-4 0,1-2-295,6-5 1,9 5-1,5-5 525,2-7 0,12 2 0,9-9 0</inkml:trace>
  <inkml:trace contextRef="#ctx0" brushRef="#br0" timeOffset="22">23017 8207 7569,'-2'12'899,"-5"-5"0,-7-3-226,-5 4 0,7-4 0,7 10 1,10 1-884,9-4 1,5 6-1,2-8 1,1 3 0,-1 5-467,0 2 0,1 2 0,-4 0 0,-1-2 676,-3-5 0,0 5 0,8-7 0</inkml:trace>
  <inkml:trace contextRef="#ctx0" brushRef="#br0" timeOffset="23">23273 8164 7569,'-12'10'1531,"-7"-6"1,5 11-940,-5 1 1,7 3 0,3 2 0,2 1-629,-1-1 0,1 7 0,7 1 0,0-3 0,0 0-799,0 2 0,0-5 0,0 6 835,0-6 0,10-1 0,2-1 0</inkml:trace>
  <inkml:trace contextRef="#ctx0" brushRef="#br0" timeOffset="24">23379 8483 7569,'0'-12'2632,"0"3"-2482,0 9 0,0 9 0,0 6-196,0 3 1,0 4 0,0-1-1,0 0-344,0 1 0,-2-1-433,-5 0 823,4 0 0,-16-9 0,8-2 0</inkml:trace>
  <inkml:trace contextRef="#ctx0" brushRef="#br0" timeOffset="25">23549 8186 7569,'-21'0'408,"9"2"1,3 3 0,2 4-1,0 3 1,2 4 0,2 3-1,6 3 1,4-1 0,7 0-290,5 0 1,-5 1 0,0-1 0,3 0 0,2 0 0,2 1-614,0-1 1,1-2 0,-1-3 493,0-1 0,10-11 0,2 6 0</inkml:trace>
  <inkml:trace contextRef="#ctx0" brushRef="#br0" timeOffset="26">23826 8228 6673,'-21'7'572,"-1"0"771,1-2 0,0 4 1,-1 1-1041,1 2 1,2 2 0,3 7 0,2 0 0,-3 3-628,-2 4 1,0-2 0,3 7-1,4-2 324,2-5 0,-6 7 0,4 0 0</inkml:trace>
  <inkml:trace contextRef="#ctx0" brushRef="#br0" timeOffset="27">23868 8058 10351,'0'24'376,"3"2"0,1 2 0,6 0 0,-1 1 0,1-1 1576,-5-2-1803,6 7 0,-8-7 0,4 7 0,-5-2 1,-2-5-451,0-3 1,-2 6 0,-3-1 0,-2-2 300,2-2 0,3-3 0,2 0 0</inkml:trace>
  <inkml:trace contextRef="#ctx0" brushRef="#br0" timeOffset="28">24698 8101 7712,'-21'0'694,"-1"-8"1,1 1 0,0 3 0,0 1 0,2 6 0,2 4 0,3 9-226,-3 10 1,-1 0 0,-1 10 0,2 1 0,5 4 0,3 1-949,4 1 0,3-1 1,2-2-1,2-4 1,5-8-4573,7-4 5051,15-3 0,4 0 0,9 1 0</inkml:trace>
  <inkml:trace contextRef="#ctx0" brushRef="#br0" timeOffset="29">24847 8101 7569,'-14'0'356,"0"2"0,-3 5 725,-2 7 1,5 5 0,2 2-1,3 1 303,4-1-1307,3 0 1,4 0 0,3 1 0,4-4 0,3-1 18,4-3 0,-4-7 1,2 5-1,3-2-625,2-6 0,2 6 0,0-3 1,1-5-556,-1-7 0,0-4 0,1-10 0,-1 0 0,-2-4 1084,-5-1 0,2 0 0,-6 3 0,-1 0 0,1 0 0,-5-1 0,-3 8 198,-2 0 614,0 9 1,-7 5-1,-3 12 1,1 2 0,-3 0-358,0 3 0,5 9 0,-5 2 0,1 1 1,-1 1-253,-5 6 0,5-3 1,-2 0-1,0-2-405,2-5 1,-4 4 0,9-1-3029,2-3 3230,2-3 0,3-1 0,0-1 0</inkml:trace>
  <inkml:trace contextRef="#ctx0" brushRef="#br0" timeOffset="30">25272 8079 12609,'-9'22'-57,"-3"-1"1,-2 0 0,2 0-1,3 1 1,4-1-1280,3 0 1336,2 0 0,0 1 0,0-1 0</inkml:trace>
  <inkml:trace contextRef="#ctx0" brushRef="#br0" timeOffset="31">25400 8483 8146,'0'14'763,"0"1"1,0 1 0,0 3-1,0 2 1,0 1-143,0-1 1,-2 0 0,-3 0-1251,-2 1 1,-7-1 628,7 0 0,-1-9 0,8-3 0</inkml:trace>
  <inkml:trace contextRef="#ctx0" brushRef="#br0" timeOffset="32">25655 8356 7569,'-12'-15'590,"3"4"2901,0 1-1201,6 3-2017,-6 7 1,9 2 0,2 3 0,3 5 55,2 1 1,7 4 0,-4 4 0,-1-3-432,0-2 1,8 0-1,-3 8 1,3-1-938,-3 0 0,5-7 0,-5-2 0,5-2 1039,2-6 0,0 8 0,1 0 0</inkml:trace>
  <inkml:trace contextRef="#ctx0" brushRef="#br0" timeOffset="33">25911 8228 7569,'-22'12'0,"1"-3"0,0-2 2895,-1 1-2054,1-1 0,7 0 0,0 2 0,-3 3-179,-2 4 1,-9 10 0,0 3 0,4-3-585,7-3 0,-1 6 0,6-1 0,-2-2 1,2-2 517,2-3-596,3 0 0,17 1 0,1-1 0</inkml:trace>
  <inkml:trace contextRef="#ctx0" brushRef="#br0" timeOffset="34">26081 8164 7569,'9'0'-1821,"-9"0"2696,-9 10 1,-5-6 0,-1 8 0,-1 0 0,-3 0-328,-2 4 1,2 3 0,2 0-1,5-2-51,3-3-497,2 0 0,7 7 0,0 1 0</inkml:trace>
  <inkml:trace contextRef="#ctx0" brushRef="#br0" timeOffset="35">26230 8101 14229,'7'28'361,"0"0"0,0 1 0,0-1 0,0 3 0,-2-1-69,-3 1 0,-2 4 0,0-4 0,0 2-292,0 5 0,-9 2 0,-3 3 0</inkml:trace>
  <inkml:trace contextRef="#ctx0" brushRef="#br0" timeOffset="36">24762 10354 7569,'0'-21'1072,"0"7"1,-3 0-524,-4-3 1,3 8 0,-8 4-1,2 10 1,6 9 0,-1 7-301,-2 7 1,2 5 0,-7 10 0,3-1 0,4 1-144,3 0 1,2-1 0,0 1-1,0-1-613,0 1 1,2-1 0,5-2 0,10-4-755,9-8 0,0-4 1,7-5 1260,-2-5 0,6 5 0,-4-8 0</inkml:trace>
  <inkml:trace contextRef="#ctx0" brushRef="#br0" timeOffset="37">25060 10312 7569,'-3'-12'886,"-4"5"1520,-7 4-2006,5 3 1,-8 3-1,10 4 1,2 7-88,3 5 0,4 2 0,5 3 1,5 2-293,0 2 1,7 0-1,-5-6 1,5-1-1,2 0-253,0 1 0,1-4 0,-1-3 1,0-6-412,1 1 1,8-8 0,1 3 0,-3-10 44,-6-9 0,-6-5 0,5-2 0,1-3 377,-1-4 0,-2 2 0,-5-7 0,-4 2 0,-3 5 330,0 2 0,0 3 532,-7 0 1,-3 11 0,-1 10 0,-6 12 93,-2 7 1,1 5 0,-6 2 0,5 4-397,3 3 1,-5 3 0,7 6 0,-1 1 0,1-1-276,0 1 0,0-8 0,7 1 0,-2-1 0,-3-2-711,-2-4 0,0-6 0,7-2 1,2-2-2339,5-4 2985,5 3 0,9-15 0,1 6 0</inkml:trace>
  <inkml:trace contextRef="#ctx0" brushRef="#br0" timeOffset="38">25613 10843 7569,'-10'12'4532,"8"-3"-3989,-8-9 0,10 10 1,0 4-1,0 5-316,0 2 0,-9 3 0,-5 2 0,-3 5 1,1-1-1162,2 1 1,6 4-1,-3-6 934,1-3 0,13 7 0,8 0 0</inkml:trace>
  <inkml:trace contextRef="#ctx0" brushRef="#br0" timeOffset="39">25804 10524 7569,'-21'-2'3847,"0"-5"-3022,9 4 1,2-4 0,10 14 0,0 8-397,0 4 1,7 2 0,3 0 0,2 0-269,4 1 1,3-1 0,2 0 0,1 0-461,-1 1 1,0-1-1,1 0 1,-1 0 0,-2 1-1762,-5-1 0,5-2 0,-5-3 2060,5-1 0,2-11 0,0 6 0</inkml:trace>
  <inkml:trace contextRef="#ctx0" brushRef="#br0" timeOffset="40">26081 10546 7569,'-3'-12'1567,"-4"5"-1117,-7 4 1,-2 6 0,-1 4 0,3 7 0,-3 5 399,-2 2 1,-4 10 0,-3 2 0,-3 2-1035,3 1 1,3-1 0,4 5 0,5-4 183,7-8 0,4 5 0,3 0 0</inkml:trace>
  <inkml:trace contextRef="#ctx0" brushRef="#br0" timeOffset="41">26145 10290 7569,'-22'0'565,"1"0"1,0 0-1,2 3 911,5 4 1,-3-2 0,10 9 0,2 5-919,3 7 0,11 0 0,6 7 0,3 0-454,4 0 0,6 2 0,0 8 0,-2 2 1,-2 2-266,-3 3 1,-2-1 0,-5-6 0,-6-1-1009,-6 1 0,-2 6 0,0 3 0,0 0 1169,0 0 0,0 7 0,0-4 0</inkml:trace>
  <inkml:trace contextRef="#ctx0" brushRef="#br0" timeOffset="42">28634 10418 7569,'-15'-7'1165,"1"0"0,0 0 1,-7 7-1,-1 2 0,1 5-53,0 7 1,0 15-1,-1 6 1,-1 8-779,-6 6 0,13-2 0,-6 8 0,6-3-362,4-5 0,3 0 0,9 1 0,2 1 0,5-2-1256,7-2 0,15-9 1,4-3-1,2-2 0,1-6 1284,2-1 0,2-12 0,2-3 0</inkml:trace>
  <inkml:trace contextRef="#ctx0" brushRef="#br0" timeOffset="43">28846 10609 6078,'-14'3'4909,"2"4"-4129,3 7 1,2 5-1,7 2 1,0 3-1,0 2-529,0 2 0,7 0 0,2-6 0,3-1-565,5 0 1,2 0 0,2-2 0,0-2-2020,0-3 0,3-9 2333,4 2 0,5-5 0,10-2 0</inkml:trace>
  <inkml:trace contextRef="#ctx0" brushRef="#br0" timeOffset="44">29272 10673 7569,'-22'21'175,"1"-6"0,0-1 0,2 5 0,2 4 985,3 6 0,0 8 1,-7-1-1,2 4-467,5 2 0,-5 1 1,5 0-1,-3-3 1,3-2-1392,7-3 0,-3-7 1,3 5-1,3-2 698,1-5 0,22-12 0,5-4 0</inkml:trace>
  <inkml:trace contextRef="#ctx0" brushRef="#br0" timeOffset="45">29484 10397 7569,'-2'-12'6313,"-5"5"-6043,-5 4 0,-2 13 0,2 4 0,3 5-344,4 2 0,-4 3 0,1 2 0,4 2 74,1-2 0,13 7 0,2 0 0</inkml:trace>
  <inkml:trace contextRef="#ctx0" brushRef="#br0" timeOffset="46">29506 11375 15119,'-12'9'15,"-5"3"1,8 12 0,-3 2 0,-4 2 0,-1-2 0,0-2-2180,3-3 2164,10 0 0,-6 0 0,10 1 0</inkml:trace>
  <inkml:trace contextRef="#ctx0" brushRef="#br0" timeOffset="47">29889 10801 7351,'-15'-3'4954,"1"-4"-4185,19 5 0,-10-8 0,19 10 0,5 3-316,7 4 1,0 5 0,7 11 0,1 6 0,-4 6-468,1 5 1,-3 3 0,-6-1 0,-1 1-602,0-1 0,0-9 1,1-4-1,-1-6 0,0-1-4459,1-1 5074,8-9 0,-6 7 0,7-8 0</inkml:trace>
  <inkml:trace contextRef="#ctx0" brushRef="#br0" timeOffset="48">30527 10758 7569,'-21'10'856,"-8"-6"1,-2 10 0,-2 1-328,-4-4 0,-4 15 0,-1-4 0,-1 4 999,1 4 0,-1-4 0,3 7 1,5-2-1,9-5-2040,9-2 1,8-3 0,13-2 511,10-5 0,29-4 0,23-10 0</inkml:trace>
  <inkml:trace contextRef="#ctx0" brushRef="#br0" timeOffset="49">30803 10439 7569,'-33'12'1408,"5"-5"1,7-2-35,6 2 0,-1-2 0,9 9-1427,2 2 0,3 3 1,4 3-1,5 1 1,7 3 52,5 2 0,12 1 0,2-8 0</inkml:trace>
  <inkml:trace contextRef="#ctx0" brushRef="#br0" timeOffset="50">31101 10205 7569,'-12'-33'612,"-4"3"1,9 8 182,2 1 0,5 9 1,7 5-1,7 10 1,5 11 72,2 14 0,3 12 1,2 10-1,2 7 1,1 6-49,2 8 1,-10 2 0,0 8 0,-11-1-674,-8 7 0,-2-2 1,-2 8-1,-8-4 0,-9-1-7,-7-3 0,-9 2 0,4-14 0,0 1-2414,1-1 2274,1-2 0,-2-7 0,-2-1 0</inkml:trace>
  <inkml:trace contextRef="#ctx0" brushRef="#br0" timeOffset="51">10147 5507 7264,'-21'0'-23,"0"0"0,-1 0 0,1 0 0,0 0 0,0 0 0,-1 0 0,1 0 0,2 2 1294,5 5 1,-5-5-885,5 6 0,7 1 0,7-2-251,12-2 1,9-3-1,5-2 1,5 0 0,2 0-176,5 0 1,9-7 0,5 0-1,0 0-124,0-3 0,7 6 0,-5-8 0,3 2 11,0 6 1,-10-6 0,0 3 0,-9 2 0,-10 3 52,-4 2 578,-3 0 1,-14 0 0,-11 0-219,-15 0 1,-17 0 0,1 0 0,-5 0-210,-3 0 0,-9 7 0,-5 0 0,-4 0-61,-3 3 1,-4-1-1,1 5 1,8-4-1,7-3 124,12 0 1,7 7 0,12-7-123,0-2 1,13 5 0,16-6-97,18-6 0,11 0 0,8-13 0,3 1-90,1 2 0,8-7 1,-5 8-1,0-4 1,-2 4-14,-10 1 1,0 1-1,-12 4 1,-2-2 147,-2 2 0,-10 3 304,0 2 1,-21 0-1,-5 0 13,-11 0 0,-17 7 0,-3 2 0,-11 1 0,-8 2 8,-2-1 1,-2 1 0,0 5-1,2-3 1,10 0-363,7-2 1,16 0 0,10-5-2604,11 7 2698,36-5 0,19 1 0,31-10 0</inkml:trace>
  <inkml:trace contextRef="#ctx0" brushRef="#br0" timeOffset="52">11700 5464 7569,'-21'2'-151,"0"6"1,-1-6 0,1 5 0,2-2 2344,5 2-1903,5-5 1,20 8 0,11-10 0,11 0-189,7 0 1,10 0 0,4 0 0,3-3 0,6-1-35,4-4 1,-13-1-1,7 4 1,-4-2 0,-5 2-186,0 3 0,-5-5 0,-9 0 8,-2 2 0,-10 3 214,2 2 0,-16 0 0,-14 0 1,-15 0 18,-9 0 1,-19 0 0,0 0 0,-7 2 0,-9 3 112,-8 2 1,-4 7 0,-7-4-1,6-1 1,6 1 26,6-6 1,15 6-1,4-3 1,13 0-17,6 2-348,3-6 0,21 6 0,14-9 0,17 0 0,14 0-150,11 0 1,-1-7-1,11-2 1,-7-1 0,0 1-166,3 4 0,-8-4 1,-4 1-1,-8 4 441,-6 1 1,-6 3 248,-8 0 1,-13 0 0,-9 0-1,-14 0 1,-12 3 225,-10 4 0,-6-2 0,-5 6 0,-3 1-314,3 0 1,2-7-1,2 2 1,3-2-2097,5 2 1,16-5 1907,19 5 0,28-14 0,17-5 0</inkml:trace>
  <inkml:trace contextRef="#ctx0" brushRef="#br0" timeOffset="53">10424 5592 5739,'-12'0'0,"3"0"0,9 0 119,0 0 410,9 0-323,-7-10 0,10 1-146,-5-5 1,-2 4-1,9 8 89,3-5 0,-5 4 29,2-4 0,-7 5 118,7 2-187,-9 0 0,2 0-38,-14 0 0,2 0 0,-7 2 0,0 3-26,1 2 1,-4 0-1,-6-7 1,0 3 0,-3 1 116,-4 3 1,2 3 0,-10-5 0,-1 4-41,-4 3 1,-1-5-1,-1 5 1,1-1-32,-1 1 0,1-5 1,1 5-1,6 0-214,7 0-53,13-7 0,23 4 0,15-11 0,8-3 127,7-2 0,4-10 1,6 3-1,1-2-81,-2 1 0,-2-4 0,-4 8 0,-4-3 0,-4-1 105,-2-1 1,5 4-1,-8 0 1,-2 3 368,-2 4-53,-3-7 0,-12 10-186,-9-5 0,-9 4 0,-15 3 1,-4 3-1,-8 1 189,-4 4 0,-9 1 0,-3-4 0,-3 2-165,-4-2 1,7 4 0,3-2 0,4-2 0,4-3-309,6-2 103,4 0 1,22 0 0,9 0 0,16 0 75,17 0 0,12 0 0,19 0 0</inkml:trace>
  <inkml:trace contextRef="#ctx0" brushRef="#br0" timeOffset="54">11658 5677 7569,'-15'0'25,"1"0"1,0-3 0,5-4 108,9-7 1,9 2-1,15 0 1,4 1-1,8 1-176,4 1 1,5-5 0,2 4 0,3-2 90,-3-4 0,-2 6 1,-3 1-1,-2 2 1,-2-3-44,-2-1 1,-10 6 0,0-5-1,-7 3 122,-5 0 1,-9-2-1,-1 4 94,-8-2 0,-8 0 1,-10 7-1,-1 0-84,-6 0 1,-6 2-1,-12 3 1,-5 4 0,-3 3 32,-4 5 0,5 2 0,0 2 0,4-2 0,7-3 82,6-1 0,13-1-318,3 7 1,11-9 0,17-5 0,10-5-64,9-2 0,16-7 0,15-2 0,2-3 0,0-2-432,-2 2 1,-12-5 0,-3 10 559,-11 3 0,-7 1 0,-3 3 0</inkml:trace>
  <inkml:trace contextRef="#ctx0" brushRef="#br0" timeOffset="55">11700 9079 7589,'-14'0'149,"0"0"1,-3 0 0,-2 2 0,-2 5 0,0 7 0,2 5 0,2 2 0,6 3-14,1 4 0,-6-2 0,4 7 0,-2 0 0,2-2-148,2 0 0,1 4 0,4-4 0,-2 2 0,2 2 51,3-1 1,-5 6 0,0-7 0,2 2 0,3-2 33,2-2 0,-7 4 0,-1-4 0,4 0-25,1 0 1,3-1-1,0-4 1,0 3 0,0-3-6,0-3 0,0-2 0,0 1 0,0-1 0,0 0-11,0 1 0,3 1 0,1 3 0,4 2 22,-4-2 0,-1 5 1,-3 0-1,0 0 18,0-1 1,0 6-1,0-6 1,-3 4-1,-1 1 38,-4-2 1,-6 5-1,5-7 1,-1-1-98,1 1 1,-1 4 0,6-4 0,-3 0 0,2 2-137,3 0 1,2-7-1,0 2 1,0-2 45,0 3 1,7-6 0,2 6-1,3-6-59,4-2 0,-4 1 0,2-1 1,3-2-1,2-3 0,2-4 135,0-2 0,-2 6 0,-2-4 1,-5 2 185,-3 0 0,5 1 0,-4 3-17,2-3 0,-8 4 1,3-5 91,-4 5 0,-1 0 0,3-3 0,4-2-311,3 3 0,2-8 0,10-2 0,4-4-125,8-3 0,11 7 0,3 0 0,-3-2-36,-2-3 0,-3-2 0,1 0 0,-3 0 173,-4 0 1,1 0 0,-8 2-1,-3 3 1,-3 2 142,-1-2 0,-1-3 0,0-2 0,1 0 1,-1 0 91,0 0 0,0 0 0,1 0 0,-1 0-173,0 0 0,8-7 0,1 0 0,1 2-65,0 3 1,4 2-1,-4 0 1,2 0-1,2 0-42,-1 0 1,3 0 0,-8 0-1,-1 0 1,0 2 66,1 5 1,2-4 0,-5 4 0,2-2 70,-2 2 0,5-5 0,-3 5 0,0-2-44,3 2 1,0-5 0,7 5 0,-3-4-14,3-3 0,2 0 0,3 0 0,-1 0 0,-2 0 2,-4 0 0,4 0 0,-7 0 0,3 0 0,-3 0 104,-3 0 1,1 0 0,-3 0 0,6-3-49,-1-4 0,7 3 0,-7-8 0,2 0 59,1 0 1,-1 7 0,8-4-1,-1 2 1,-1 0-76,-6 2 0,10-4 1,-7 2-1,0 2 29,2 2 0,-7-4 0,0 0 0,-2 3 0,-5 1 31,-3 3 1,-1-7 0,-1 0 0,0 2 13,0 3 1,8-5 0,1-3 0,4 1-1,1-1-207,-2 6 0,7-6 0,-7 1 0,3-1-46,-1 1 0,1 2 1,6 7-1,-2 0 1,-2 0 170,-2 0 0,-1 0 0,8 0 0,-3 0 46,-5 0 1,3 0-1,-9 0 1,-3 0 150,-3 0 0,-2 0 0,1-3 0,1-4-114,6-7 1,-6 2 0,8-2 0,-3-2-330,1-3 1,9 0-1,-3 2 1,5 3-1,3-2 11,-1-3 1,-1-3 0,-6 1 0,-7 0 110,-4 0 1,-3 7 0,-2-1 0,-5-1 197,-7-3 1,-4-2 0,-8-1 0,-7-1 0,-9-3 28,-3-3 0,-6-6 0,1 4 0,6-2 1,6-5-254,10-2 1,5-2-1,2 2 1,0 2-147,0 2 0,9 3 1,5-5-1,5 5 235,2 3 1,1-6 0,-1 8 0,0 0 177,1-3 0,-8 7 1,-2-4-1,-3 4 1,-4 1 71,-3-6 0,-2 6 0,0-8 1,0 3-1,-2-3-159,-5-2 1,4 4 0,-4-6 0,5 0-308,2 2 0,0-5 0,0 9 0,-3 1 118,-4-3 0,5 8 1,-5-6-1,2 6 1,-2 1 96,-7 1 0,-14 7 1,-10 2-1,-10 3 0,-11 2 338,-9-3 0,-10 8 0,-14-5 0,-5 4-52,0 3 0,5 0 0,14 0 0,9 0-184,10 0 0,7-7 0,12-2 0,4-1-46,8 1 0,14-8 1,4 3-1,3-5 1,0-2-307,2 0 0,3-3 0,4-2 0,3-2 0,2 2 143,-2 2 1,-3 3-1,-2 0 1,0 0 234,0-1 1,-2 3 0,-5 3 0,-10 4 36,-9 3 1,0-6-1,-7 6 1,0-1-1,2 1-60,1 4 0,1-4 0,8 2 0,0 0-138,0-3 1,-1 8-1,1-5 1,0 4-64,-1 3 1,1 0-1,-2 0 1,-3 0 68,-3 0 1,-6 0 0,4 0 0,0 0 0,-2 0 18,0 0 0,7 0 0,-5 0 0,3 0 67,0 0 0,-3 0 0,3 0 0,-6 0 1,-1-2-64,0-5 1,-3 5-1,-10-8 1,-1 3-58,2 0 0,-10 0 0,-5 7 1,-6 0 1,-1 0 0,3 7 0,2 2 0,-2 1 0,-2 2-27,-3 0 1,2-8 0,12 3 0,10-4 0,9-3 97,10 0 0,4 0 1,3 0-1,0-3 62,-1-4 1,4 3 0,1-8 0,3 0-20,-3 0 0,-2 5 1,-4-5-1,-6 3 1,-6 4 87,-5 3 0,-12 2 0,-5 0 0,-2 2 0,-3 3 11,-1 2 1,11 9-1,-10-4 1,10 0-501,12-5 0,7 3 0,14-1 61,5 3 316,14-7 0,21 13 0,12-6 0</inkml:trace>
  <inkml:trace contextRef="#ctx0" brushRef="#br0" timeOffset="56">6573 4252 7569,'0'-21'-111,"0"7"0,0 0 1,0-3-1,-2-2 1,-3-2-1,-2 0 0,2-1 154,3 1 1,2 7 0,0 0-1,-5 0-21,-9 2 0,-9 2 0,-22 13 0,-5 4-12,-7 7 1,-14 5 0,-4 5-1,-3 1 1,0 6 22,-3 2 0,6 3 0,-1 6 1,3 1-8,4-1 1,5 1-1,5-1 1,5 1-1,2-1 4,5 1 1,9 2-1,5 4 1,2 6-29,5-1 1,12 5-1,7-7 1,4 0 1,3 0 1,12 0-1,12-5 1,16 3-1,17-5-7,11-7 1,17 2-1,15-7 1,8 2-11,-48-17 0,1 0 1,-2-2-1,0 1 0,8 2 1,1 0-1,-2-2 0,0 1 1,3 0-1,-1-1-1,0 0 0,-1-1 1,0 4-1,-2 1 0,-2-4 1,0 1-1,-3 1 0,0 0 7,54 16 0,-56-15 1,0-2-1,57 10 1,-56-14-1,1-2 1,0 1-1,0-2 23,58 10 0,-56-13 0,-1-2 0,53 6 0,-3 0-15,-3 0 0,-4 2 0,-2 7 0,-3-2 0,1-2 1,-3-3 1,7 0-1,-8 5 1,4-2-6,-1-3 0,3-10 0,9 4 0,7-4 0,-55 0 0,-1-1 1,56 0-1,-51 0 1,1 1-1,1-3 1,-1 0-1,1-1 1,-1 0-1,0 0 1,-1 0-1,-5 0 1,-1 0-1,60 0 1,-60 0-1,0 0-15,2 0 1,0 0 0,57 0 0,-2 0 0,-2 0 0,-5-2 16,-2-5 0,5 4 0,-1-4 0,-2 3 2,-2-4 0,9 6 0,-56-2 0,1-1 0,3 1 0,1 1 0,0-1 0,0 0-2,2 2 0,-1 0 0,-3 0 0,0 1 0,4 1 0,0 0 0,-2 0 1,0-2 15,1-2 0,-1 1 1,1 2-1,-1 0 1,-4-3-1,-1 0 1,0 2-1,-1 0 1,57-3 50,-2-2 1,-3-7 0,-6 4-1,-3-1 29,-5-6 0,-4-2 0,-13-2 0,-1 0-41,-3-1 1,-10-8-1,1-3 1,-10-3-1,-12 1 15,-9-3 0,-7-5 0,-12-4 1,-5-3-61,-7 3 1,-10 2-1,-11 3 1,-14-3 0,-15-2-135,-13-3 0,-13-7 1,-23 5-1,-7 0 103,-5 0 1,46 23-1,0-1 1,-2 2 0,-1 0-1,-1-3 1,-1 0 0,-2 0-1,0 1 13,-2 1 1,-1 1 0,-1-3-1,-1 1 1,-4 2 0,-1 1 0,1 0-1,1 0-29,3 2 1,-1 0 0,-6 2 0,0 2 0,1 0 0,1 1 0,-3 1 0,0 1 0,-3 1 0,1 1 22,0 0 1,-1 1 0,0 0 0,-1 1 0,-3 4-1,0 2 1,0-1 0,0 1-2,0 0 1,0 2 0,-1 3-1,1 1 1,2-2 0,1 1-1,0 1 1,1 2 5,-1 0 1,1 0 0,6 0 0,1 0 0,-8 0 0,1 0 0,2 0 0,2 0 0,-1 0 0,0 0 3,-3 0 1,-1 0-1,-6 0 1,-2 0 0,-3 0-1,0 0 1,-4 0 0,0 2 13,-2 1 0,-1 1 0,-6-2 0,-1 1 0,2 2 0,0 2-422,-2-3 0,-1 1 0,0 3 0,-1 1 427,-5-2 0,1 0 0,1 2 0,1 1 0,7 0 1,0 1-1,3 0 0,-1-1-10,2 0 1,2 2 0,5 1-1,1 2 1,-1-1 0,2 0-1,7 0 1,2 1 0,7-1-1,2 0-47,4 0 1,3 0 0,3 0-1,3-2 1,-37 5 0,12-3-145,12 3 0,16-6 1,10 1-1,9 0 188,9 0 0,1-3 0,2 8 0,5 4 0,2 3 0,5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61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15955 8356 7569,'-10'-24'0,"-4"-2"-30,-5-2 1,0-1 0,3 10 0,4 3 0,0 4 0,0 3 0,-2 2 0,0-1 0,0 1 0,-3 3 124,-2 1 0,-2 3 0,0 0 0,-1 0 0,1 0-26,0 0 1,-7 10 0,-3 4-1,0 7 1,-2 5 13,0 3 1,7 8-1,-2-1 1,4 6-69,3 8 0,2-1 0,5 13 1,6 4-1,6 0 2,2 0 1,0 5 0,2 2 0,6 1 22,6-1 1,5-2 0,4-7 0,3-3 0,5-2 16,2-2 0,-5-12 0,8 0 0,2-10-21,2-4 0,-5-10 0,1-9 1,2-3-1,0-4 75,-3-3 1,8-4-1,-1-8 1,10-8-132,2-8 0,6-12 0,-8 2 1,2-4-1,3-5-1,-3-4 0,5-3 0,-9-7 0,-5 2-69,-8-2 0,-8-3 0,-15-1 0,-7-3 1,-5-3 135,-2-2 1,0 0 0,-2 5 0,-5-2 96,-7-3 1,-12 7-1,-5 10 1,0 2 0,-2 4-19,0 4 1,-2 8 0,-8 3-1,1 2-133,-1 5 1,-9 3-1,-7 4 1,-7 5-229,-5 7 1,-17 4-1,3 6 1,-5 6-1,1 12 195,4 12 0,-3 8 0,20 3 0,4 6 26,5 7 0,11 14 0,1 9 0,9 10 0,10 9-120,4 5 0,15-3 0,9 3 1,16 5-106,17 0 0,12-3 0,22-7 0,8-7 0,-31-48 0,2-3-216,4 0 0,4-4 223,5-3 0,3-4 0,-4-3 1,2-2-1,4-4 0,-1 1 1</inkml:trace>
  <inkml:trace contextRef="#ctx0" brushRef="#br0" timeOffset="1">26293 8101 7569,'-21'-10'-7,"0"8"1,0-5 0,-1 4-1,-1 3 1,-6 0 0,-6 0-1,-5 3 1,-3 6 0,3 10-1,2 12 284,3 9 0,-1 0 0,-6 17 0,2 2-124,4 2 0,5 12 0,10 5 0,0 5 0,2 2-48,5 0 0,-3 0 0,10 0 0,2 0-105,3 0 0,14 0 0,7-2 1,9-5-1,5-10-73,5-8 1,12-16 0,6-10 0,6-6 70,2-9 1,-1-7 0,4-15 0,1-4 0,5-9 90,3-10 0,0-17 0,2-14 0,-7-6-84,-5-8 0,-9-5 0,-5-9 0,-8-2 1,-13-5-83,-12-8 1,-12-4-1,-16-2 1,-17 2 69,-22 5 1,14 48 0,-7 3 0,-9 4 0,-4 5-1,-3 3 1,-2 4 45,-3 2 0,-1 5 0,3 6 0,-1 3 0,-3 2 0,1 2 0,-53-5 0,9 12-316,8 10 0,7 12 277,14 18 0,5 10 0,9 19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6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2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4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3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1.emf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CBC-MAC is </a:t>
            </a:r>
            <a:r>
              <a:rPr lang="en-US" b="1" i="1" dirty="0"/>
              <a:t>not</a:t>
            </a:r>
            <a:r>
              <a:rPr lang="en-US" b="1" dirty="0"/>
              <a:t> CR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9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7519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428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852383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38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9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7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24359" y="2891359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9638700" y="306201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80356" y="2891359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633171" y="315726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18616" y="177741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30"/>
          <p:cNvSpPr>
            <a:spLocks noChangeArrowheads="1"/>
          </p:cNvSpPr>
          <p:nvPr/>
        </p:nvSpPr>
        <p:spPr bwMode="auto">
          <a:xfrm flipV="1">
            <a:off x="8015482" y="192981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8015482" y="202823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836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30"/>
          <p:cNvSpPr>
            <a:spLocks noChangeArrowheads="1"/>
          </p:cNvSpPr>
          <p:nvPr/>
        </p:nvSpPr>
        <p:spPr bwMode="auto">
          <a:xfrm flipV="1">
            <a:off x="9733157" y="193617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flipV="1">
            <a:off x="9733157" y="203459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1" name="Elbow Connector 20"/>
          <p:cNvCxnSpPr>
            <a:endCxn id="20" idx="2"/>
          </p:cNvCxnSpPr>
          <p:nvPr/>
        </p:nvCxnSpPr>
        <p:spPr>
          <a:xfrm flipV="1">
            <a:off x="6380357" y="2027443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8124360" y="2033801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63550" y="1908249"/>
            <a:ext cx="4379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was secret in CBC-MAC. </a:t>
            </a:r>
          </a:p>
          <a:p>
            <a:r>
              <a:rPr lang="en-US" sz="2400" dirty="0"/>
              <a:t>But hash functions are publicly computable. </a:t>
            </a:r>
          </a:p>
          <a:p>
            <a:r>
              <a:rPr lang="en-US" sz="2400" dirty="0"/>
              <a:t>One idea is to use a random, public K value known to attacker.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41148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i="1" dirty="0"/>
              <a:t>efficiently</a:t>
            </a:r>
            <a:r>
              <a:rPr lang="en-US" sz="2400" dirty="0"/>
              <a:t> find  collisions?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A(K):</a:t>
                </a:r>
              </a:p>
              <a:p>
                <a:r>
                  <a:rPr lang="en-US" sz="2400" dirty="0"/>
                  <a:t>h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( 0</a:t>
                </a:r>
                <a:r>
                  <a:rPr lang="en-US" sz="2400" baseline="30000" dirty="0"/>
                  <a:t>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 </m:t>
                    </m:r>
                  </m:oMath>
                </a14:m>
                <a:r>
                  <a:rPr lang="en-US" sz="2400" dirty="0"/>
                  <a:t>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)</a:t>
                </a:r>
              </a:p>
              <a:p>
                <a:r>
                  <a:rPr lang="en-US" sz="2400" dirty="0"/>
                  <a:t>M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( 0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, 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||M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blipFill>
                <a:blip r:embed="rId2"/>
                <a:stretch>
                  <a:fillRect l="-2893" t="-3200" r="-206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7B636AB2-C7C0-484A-ACB8-0EF250E8F7BB}"/>
              </a:ext>
            </a:extLst>
          </p:cNvPr>
          <p:cNvSpPr/>
          <p:nvPr/>
        </p:nvSpPr>
        <p:spPr>
          <a:xfrm>
            <a:off x="1752600" y="534120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Universal hashes are also not CR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14:cNvPr>
              <p14:cNvContentPartPr/>
              <p14:nvPr/>
            </p14:nvContentPartPr>
            <p14:xfrm>
              <a:off x="7941600" y="1661040"/>
              <a:ext cx="1968480" cy="207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2240" y="1651680"/>
                <a:ext cx="1987200" cy="20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1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Two-step MD design paradigm for hash functions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93002" y="700789"/>
            <a:ext cx="1814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Compression</a:t>
            </a:r>
          </a:p>
          <a:p>
            <a:r>
              <a:rPr lang="en-US" sz="2400"/>
              <a:t>Function</a:t>
            </a:r>
            <a:endParaRPr lang="en-US" sz="1400"/>
          </a:p>
        </p:txBody>
      </p:sp>
      <p:sp>
        <p:nvSpPr>
          <p:cNvPr id="87" name="Trapezoid 86"/>
          <p:cNvSpPr/>
          <p:nvPr/>
        </p:nvSpPr>
        <p:spPr>
          <a:xfrm rot="5400000">
            <a:off x="6134100" y="2116412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449772" y="2230713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5400000" flipH="1" flipV="1">
            <a:off x="5981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0800000">
            <a:off x="5867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124199" y="1802088"/>
            <a:ext cx="1219200" cy="1190625"/>
            <a:chOff x="3352800" y="1295400"/>
            <a:chExt cx="1219200" cy="1190625"/>
          </a:xfrm>
        </p:grpSpPr>
        <p:sp>
          <p:nvSpPr>
            <p:cNvPr id="94" name="Freeform 93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10800000">
              <a:off x="3352800" y="1522411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4056142" y="1752600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latin typeface="Gill Sans MT" pitchFamily="34" charset="0"/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3200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5400000" flipH="1" flipV="1">
            <a:off x="3238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3238499" y="1992588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4381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4343399" y="279268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200399" y="1371601"/>
            <a:ext cx="394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d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343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30800" y="1925912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Arial Black" pitchFamily="34" charset="0"/>
                <a:cs typeface="Times New Roman" pitchFamily="18" charset="0"/>
              </a:rPr>
              <a:t>*</a:t>
            </a:r>
            <a:endParaRPr lang="en-US" sz="3200">
              <a:latin typeface="Arial Black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7213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7099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7162800" y="1849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715001" y="1070121"/>
            <a:ext cx="196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Hash Function</a:t>
            </a:r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458200" y="1792383"/>
            <a:ext cx="1433956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Domain </a:t>
            </a:r>
          </a:p>
          <a:p>
            <a:r>
              <a:rPr lang="en-US" sz="2400"/>
              <a:t>extension</a:t>
            </a:r>
          </a:p>
          <a:p>
            <a:r>
              <a:rPr lang="en-US" sz="2400"/>
              <a:t>transform</a:t>
            </a:r>
            <a:endParaRPr lang="en-US" sz="1400"/>
          </a:p>
        </p:txBody>
      </p:sp>
      <p:cxnSp>
        <p:nvCxnSpPr>
          <p:cNvPr id="116" name="Elbow Connector 115"/>
          <p:cNvCxnSpPr>
            <a:cxnSpLocks/>
            <a:endCxn id="88" idx="2"/>
          </p:cNvCxnSpPr>
          <p:nvPr/>
        </p:nvCxnSpPr>
        <p:spPr>
          <a:xfrm rot="10800000" flipV="1">
            <a:off x="6691986" y="2398502"/>
            <a:ext cx="1766214" cy="416986"/>
          </a:xfrm>
          <a:prstGeom prst="bentConnector4">
            <a:avLst>
              <a:gd name="adj1" fmla="val 43143"/>
              <a:gd name="adj2" fmla="val 15482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09600" y="3475850"/>
            <a:ext cx="9697934" cy="2391549"/>
            <a:chOff x="342900" y="4237411"/>
            <a:chExt cx="9697934" cy="2391549"/>
          </a:xfrm>
        </p:grpSpPr>
        <p:sp>
          <p:nvSpPr>
            <p:cNvPr id="69" name="Rectangle 68"/>
            <p:cNvSpPr/>
            <p:nvPr/>
          </p:nvSpPr>
          <p:spPr>
            <a:xfrm>
              <a:off x="8191500" y="4769222"/>
              <a:ext cx="1849334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Used in </a:t>
              </a:r>
            </a:p>
            <a:p>
              <a:r>
                <a:rPr lang="en-US" sz="2400" dirty="0"/>
                <a:t>MD-x, SHA-1,</a:t>
              </a:r>
            </a:p>
            <a:p>
              <a:r>
                <a:rPr lang="en-US" sz="2400" dirty="0"/>
                <a:t>SHA-256, …</a:t>
              </a:r>
              <a:endParaRPr lang="en-US" sz="14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0421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IV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2613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M2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3219435" y="4800161"/>
              <a:ext cx="33337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M3||10</a:t>
              </a:r>
              <a:r>
                <a:rPr lang="en-US" sz="32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3200" dirty="0">
                  <a:solidFill>
                    <a:schemeClr val="accent6"/>
                  </a:solidFill>
                </a:rPr>
                <a:t> || &lt;|M|&gt;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388731" y="6044185"/>
              <a:ext cx="10422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cs typeface="Times New Roman" pitchFamily="18" charset="0"/>
                </a:rPr>
                <a:t>H</a:t>
              </a:r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6"/>
                  </a:solidFill>
                </a:rPr>
                <a:t>M</a:t>
              </a:r>
              <a:r>
                <a:rPr lang="en-US" sz="3200" dirty="0"/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42900" y="4237411"/>
              <a:ext cx="9697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cs typeface="Times New Roman" pitchFamily="18" charset="0"/>
                </a:rPr>
                <a:t>Example:  domain extension using “Merkle-</a:t>
              </a:r>
              <a:r>
                <a:rPr lang="en-US" sz="2400" dirty="0" err="1">
                  <a:cs typeface="Times New Roman" pitchFamily="18" charset="0"/>
                </a:rPr>
                <a:t>Damgard</a:t>
              </a:r>
              <a:r>
                <a:rPr lang="en-US" sz="2400" dirty="0">
                  <a:cs typeface="Times New Roman" pitchFamily="18" charset="0"/>
                </a:rPr>
                <a:t> with strengthening”</a:t>
              </a:r>
              <a:endParaRPr lang="en-US" sz="11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02859" y="6204680"/>
            <a:ext cx="43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 is a fixed constant. Not randomly chosen.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C3CB97-9B63-A541-B49C-411B6D43DAD7}"/>
              </a:ext>
            </a:extLst>
          </p:cNvPr>
          <p:cNvSpPr/>
          <p:nvPr/>
        </p:nvSpPr>
        <p:spPr>
          <a:xfrm>
            <a:off x="7404200" y="540176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 is minimal number of zeros needed to get to multiple of block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44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Merkle-</a:t>
            </a:r>
            <a:r>
              <a:rPr lang="en-US" sz="3600" b="1" dirty="0" err="1"/>
              <a:t>Damgard</a:t>
            </a:r>
            <a:r>
              <a:rPr lang="en-US" sz="3600" b="1" dirty="0"/>
              <a:t> CR preservation result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278924" y="3453825"/>
            <a:ext cx="1219200" cy="1190625"/>
            <a:chOff x="3352800" y="1295400"/>
            <a:chExt cx="1219200" cy="1190625"/>
          </a:xfrm>
        </p:grpSpPr>
        <p:sp>
          <p:nvSpPr>
            <p:cNvPr id="30" name="Freeform 29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1018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M1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5400000" flipH="1" flipV="1">
            <a:off x="33162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67000" y="4139625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498918" y="3453825"/>
            <a:ext cx="1219200" cy="1190625"/>
            <a:chOff x="3352800" y="1295400"/>
            <a:chExt cx="1219200" cy="1190625"/>
          </a:xfrm>
        </p:grpSpPr>
        <p:sp>
          <p:nvSpPr>
            <p:cNvPr id="49" name="Freeform 48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43210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M2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 flipH="1" flipV="1">
            <a:off x="45354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17324" y="3453825"/>
            <a:ext cx="1219200" cy="1190625"/>
            <a:chOff x="3352800" y="1295400"/>
            <a:chExt cx="1219200" cy="1190625"/>
          </a:xfrm>
        </p:grpSpPr>
        <p:sp>
          <p:nvSpPr>
            <p:cNvPr id="57" name="Freeform 56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 rot="10800000">
            <a:off x="6937318" y="4444425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279159" y="2895600"/>
            <a:ext cx="333376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&lt;|M|&gt;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 flipH="1" flipV="1">
            <a:off x="57546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448455" y="4139625"/>
            <a:ext cx="1042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</a:t>
            </a:r>
            <a:r>
              <a:rPr lang="en-US" sz="3200" dirty="0"/>
              <a:t>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97BC6C8-CA1D-1E47-B83B-271E19C7BD41}"/>
              </a:ext>
            </a:extLst>
          </p:cNvPr>
          <p:cNvGrpSpPr/>
          <p:nvPr/>
        </p:nvGrpSpPr>
        <p:grpSpPr>
          <a:xfrm>
            <a:off x="3281262" y="5561807"/>
            <a:ext cx="1219200" cy="1190625"/>
            <a:chOff x="3352800" y="1295400"/>
            <a:chExt cx="1219200" cy="1190625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B248E0E-5247-E647-8BCD-93FE2F0A820F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D83417-8F95-F64C-A593-DDABBF5D543C}"/>
                </a:ext>
              </a:extLst>
            </p:cNvPr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BC453E-A6E1-B24D-A8B8-510DD99285CE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E7874A5-D220-5F4E-813A-1A225C8D7AAC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82E71C88-86CC-A34D-A983-143251F52046}"/>
              </a:ext>
            </a:extLst>
          </p:cNvPr>
          <p:cNvSpPr/>
          <p:nvPr/>
        </p:nvSpPr>
        <p:spPr>
          <a:xfrm>
            <a:off x="31042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M1’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FF85C4-3E75-7C49-9D6E-33E4E69F5123}"/>
              </a:ext>
            </a:extLst>
          </p:cNvPr>
          <p:cNvCxnSpPr/>
          <p:nvPr/>
        </p:nvCxnSpPr>
        <p:spPr>
          <a:xfrm rot="5400000" flipH="1" flipV="1">
            <a:off x="33185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6D5EBE1-3198-DB4D-A84E-2794279A4663}"/>
              </a:ext>
            </a:extLst>
          </p:cNvPr>
          <p:cNvSpPr/>
          <p:nvPr/>
        </p:nvSpPr>
        <p:spPr>
          <a:xfrm>
            <a:off x="2669338" y="6247607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E1E3D76-BC86-424E-9A1A-E011E313A5D0}"/>
              </a:ext>
            </a:extLst>
          </p:cNvPr>
          <p:cNvGrpSpPr/>
          <p:nvPr/>
        </p:nvGrpSpPr>
        <p:grpSpPr>
          <a:xfrm>
            <a:off x="4501256" y="5561807"/>
            <a:ext cx="1219200" cy="1190625"/>
            <a:chOff x="3352800" y="1295400"/>
            <a:chExt cx="1219200" cy="1190625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13D187F-C9FC-4840-8EA2-500D8AA02454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69E5BE-8A70-6144-ACC9-B4D2641D6F4C}"/>
                </a:ext>
              </a:extLst>
            </p:cNvPr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0ACF07-035C-0345-B373-DE27A9CC4FDC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B8BB91-D85D-7549-8717-420AF58086B3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EF65242-785B-6744-9517-53582C293305}"/>
              </a:ext>
            </a:extLst>
          </p:cNvPr>
          <p:cNvSpPr/>
          <p:nvPr/>
        </p:nvSpPr>
        <p:spPr>
          <a:xfrm>
            <a:off x="43234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M2’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460AA0C-4F98-EA4A-89FD-3B02C3E33DE6}"/>
              </a:ext>
            </a:extLst>
          </p:cNvPr>
          <p:cNvCxnSpPr/>
          <p:nvPr/>
        </p:nvCxnSpPr>
        <p:spPr>
          <a:xfrm rot="5400000" flipH="1" flipV="1">
            <a:off x="45377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41BBA-211C-E244-8CED-7E8ADD9996E2}"/>
              </a:ext>
            </a:extLst>
          </p:cNvPr>
          <p:cNvGrpSpPr/>
          <p:nvPr/>
        </p:nvGrpSpPr>
        <p:grpSpPr>
          <a:xfrm>
            <a:off x="5719662" y="5561807"/>
            <a:ext cx="1219200" cy="1190625"/>
            <a:chOff x="3352800" y="1295400"/>
            <a:chExt cx="1219200" cy="1190625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1D84494-CB35-5549-8613-8C58BE8E3720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7BB09E-90A0-8048-A28F-8DAEA2160310}"/>
                </a:ext>
              </a:extLst>
            </p:cNvPr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FF98BB-16CA-6A4C-A84B-55C05DAE3B79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B0F6B9-6C63-D64B-BFE6-C6A2EC124DFF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9BD806-0909-304D-A2DC-662A8E6CFB9F}"/>
              </a:ext>
            </a:extLst>
          </p:cNvPr>
          <p:cNvCxnSpPr/>
          <p:nvPr/>
        </p:nvCxnSpPr>
        <p:spPr>
          <a:xfrm rot="10800000">
            <a:off x="6939656" y="655240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00CE577-51AA-E945-ABCE-91BD237EB198}"/>
              </a:ext>
            </a:extLst>
          </p:cNvPr>
          <p:cNvSpPr/>
          <p:nvPr/>
        </p:nvSpPr>
        <p:spPr>
          <a:xfrm>
            <a:off x="5281497" y="5003582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M3’||10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&lt;|M’|&gt;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1E7A33-B05D-7C4E-8802-F9157AD46CA6}"/>
              </a:ext>
            </a:extLst>
          </p:cNvPr>
          <p:cNvCxnSpPr/>
          <p:nvPr/>
        </p:nvCxnSpPr>
        <p:spPr>
          <a:xfrm rot="5400000" flipH="1" flipV="1">
            <a:off x="57569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7F087F-CA44-634A-BA4E-836F43FA1F43}"/>
              </a:ext>
            </a:extLst>
          </p:cNvPr>
          <p:cNvSpPr/>
          <p:nvPr/>
        </p:nvSpPr>
        <p:spPr>
          <a:xfrm>
            <a:off x="7450793" y="6247607"/>
            <a:ext cx="1144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M’</a:t>
            </a:r>
            <a:r>
              <a:rPr lang="en-US" sz="3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D13C3-2250-D149-8B7E-EA3F4798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10287000" cy="1988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14:cNvPr>
              <p14:cNvContentPartPr/>
              <p14:nvPr/>
            </p14:nvContentPartPr>
            <p14:xfrm>
              <a:off x="2718720" y="2877840"/>
              <a:ext cx="8348040" cy="388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360" y="2868480"/>
                <a:ext cx="8366760" cy="38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5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  <p:bldP spid="54" grpId="0"/>
      <p:bldP spid="62" grpId="0"/>
      <p:bldP spid="67" grpId="0"/>
      <p:bldP spid="73" grpId="0"/>
      <p:bldP spid="75" grpId="0"/>
      <p:bldP spid="81" grpId="0"/>
      <p:bldP spid="104" grpId="0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14:cNvPr>
              <p14:cNvContentPartPr/>
              <p14:nvPr/>
            </p14:nvContentPartPr>
            <p14:xfrm>
              <a:off x="1211760" y="1688040"/>
              <a:ext cx="10927080" cy="511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400" y="1678680"/>
                <a:ext cx="10945800" cy="51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335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25382-E4CE-8048-B254-F6898AA2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95E7C-23E5-B34D-A117-30F1A45B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E73E5-FC5E-EB42-BCDA-E00F4180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7B169-4142-5C4B-A441-7030D27886EB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61CD7-5CD3-3644-91F3-CDA9662C06E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1D97A-16D4-5D43-B27B-EB004F1C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14:cNvPr>
              <p14:cNvContentPartPr/>
              <p14:nvPr/>
            </p14:nvContentPartPr>
            <p14:xfrm>
              <a:off x="3408840" y="3004560"/>
              <a:ext cx="5597640" cy="303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9480" y="2995200"/>
                <a:ext cx="5616360" cy="30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3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Ideal cipher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2F6FD-21E1-D742-9B8F-BC943B00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2247900"/>
            <a:ext cx="3784600" cy="369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17174-1EC4-CF49-AE07-BB78A62D2339}"/>
              </a:ext>
            </a:extLst>
          </p:cNvPr>
          <p:cNvSpPr txBox="1"/>
          <p:nvPr/>
        </p:nvSpPr>
        <p:spPr>
          <a:xfrm>
            <a:off x="609600" y="3571686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block cipher as ideal: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key selects independent random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BC(</a:t>
            </a:r>
            <a:r>
              <a:rPr lang="en-US" sz="2400" dirty="0" err="1"/>
              <a:t>k,n</a:t>
            </a:r>
            <a:r>
              <a:rPr lang="en-US" sz="2400" dirty="0"/>
              <a:t>) = set of all block ciphers with k bit keys and n bit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algorithms given oracle access to ideal cipher</a:t>
            </a:r>
          </a:p>
        </p:txBody>
      </p:sp>
    </p:spTree>
    <p:extLst>
      <p:ext uri="{BB962C8B-B14F-4D97-AF65-F5344CB8AC3E}">
        <p14:creationId xmlns:p14="http://schemas.microsoft.com/office/powerpoint/2010/main" val="1179045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14:cNvPr>
              <p14:cNvContentPartPr/>
              <p14:nvPr/>
            </p14:nvContentPartPr>
            <p14:xfrm>
              <a:off x="2619000" y="1890720"/>
              <a:ext cx="2183040" cy="8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9640" y="1881360"/>
                <a:ext cx="2201760" cy="8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8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C5E8D-A9FC-BC47-B2B4-D5618708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CCA63-ABD1-EC4D-BE1C-420B5C81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52400"/>
            <a:ext cx="8623300" cy="603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5BE6C-1D34-CC47-BE3E-E6D852E22689}"/>
              </a:ext>
            </a:extLst>
          </p:cNvPr>
          <p:cNvSpPr txBox="1"/>
          <p:nvPr/>
        </p:nvSpPr>
        <p:spPr>
          <a:xfrm>
            <a:off x="457200" y="6400800"/>
            <a:ext cx="329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Rogaway</a:t>
            </a:r>
            <a:r>
              <a:rPr lang="en-US" dirty="0"/>
              <a:t>, Shrimpton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14:cNvPr>
              <p14:cNvContentPartPr/>
              <p14:nvPr/>
            </p14:nvContentPartPr>
            <p14:xfrm>
              <a:off x="4377240" y="45720"/>
              <a:ext cx="3120480" cy="181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7880" y="36360"/>
                <a:ext cx="3139200" cy="18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60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4E7D1A9-90D4-3543-B320-8982C99D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29" y="3619500"/>
            <a:ext cx="9309100" cy="2400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14:cNvPr>
              <p14:cNvContentPartPr/>
              <p14:nvPr/>
            </p14:nvContentPartPr>
            <p14:xfrm>
              <a:off x="4573800" y="1645560"/>
              <a:ext cx="2816640" cy="204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440" y="1636200"/>
                <a:ext cx="2835360" cy="20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EB83-01F0-BB47-9339-99CDEFE6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26A36-D3E1-5643-87DC-82C6E3E3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33" y="1828800"/>
            <a:ext cx="3784600" cy="369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/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q’ = q+2 be number of total queries to E made.</a:t>
                </a:r>
              </a:p>
              <a:p>
                <a:r>
                  <a:rPr lang="en-US" sz="2400" dirty="0"/>
                  <a:t>Assume A makes all these queries before finishing &amp; doesn’t make “pointless” queries</a:t>
                </a:r>
              </a:p>
              <a:p>
                <a:r>
                  <a:rPr lang="en-US" sz="2400" dirty="0"/>
                  <a:t>Let </a:t>
                </a:r>
                <a:r>
                  <a:rPr lang="en-US" sz="2400" dirty="0" err="1"/>
                  <a:t>C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be event that collision found on </a:t>
                </a:r>
                <a:r>
                  <a:rPr lang="en-US" sz="2400" dirty="0" err="1"/>
                  <a:t>j</a:t>
                </a:r>
                <a:r>
                  <a:rPr lang="en-US" sz="2400" baseline="30000" dirty="0" err="1"/>
                  <a:t>th</a:t>
                </a:r>
                <a:r>
                  <a:rPr lang="en-US" sz="2400" baseline="30000" dirty="0"/>
                  <a:t>  </a:t>
                </a:r>
                <a:r>
                  <a:rPr lang="en-US" sz="2400" dirty="0"/>
                  <a:t>query. Then exists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r>
                  <a:rPr lang="en-US" sz="2400" dirty="0"/>
                  <a:t>		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=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j</a:t>
                </a:r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blipFill>
                <a:blip r:embed="rId3"/>
                <a:stretch>
                  <a:fillRect l="-821" t="-3226" r="-469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/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q’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n-1 </a:t>
                </a:r>
                <a:endParaRPr lang="en-US" sz="2400" dirty="0"/>
              </a:p>
              <a:p>
                <a:r>
                  <a:rPr lang="en-US" sz="2400" dirty="0" err="1"/>
                  <a:t>o.w</a:t>
                </a:r>
                <a:r>
                  <a:rPr lang="en-US" sz="2400" dirty="0"/>
                  <a:t>. bound trivially holds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blipFill>
                <a:blip r:embed="rId4"/>
                <a:stretch>
                  <a:fillRect l="-3077" t="-2985" r="-153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04BD8-A6CF-9640-83FD-5E720491D3E8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5867400"/>
            <a:ext cx="1447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488B0C-9B04-7D4D-AC80-35441105CEE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37200" y="6123415"/>
            <a:ext cx="1168400" cy="232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D87621-AACB-9A4D-9E92-1B08145B7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57400"/>
            <a:ext cx="4588933" cy="4632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14:cNvPr>
              <p14:cNvContentPartPr/>
              <p14:nvPr/>
            </p14:nvContentPartPr>
            <p14:xfrm>
              <a:off x="1891440" y="1446480"/>
              <a:ext cx="9381960" cy="275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2080" y="1437120"/>
                <a:ext cx="9400680" cy="27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73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Cryptographic hash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2" y="1447801"/>
            <a:ext cx="728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function H that maps (essentially) arbitrary bit string to </a:t>
            </a:r>
          </a:p>
          <a:p>
            <a:r>
              <a:rPr lang="en-US" sz="2400" dirty="0"/>
              <a:t>fixed length string of size n 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3086100" y="28575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2819400" y="32004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4051400" y="32004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87517" y="30173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119" y="2331184"/>
            <a:ext cx="40222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MD5:        n = 128 bits</a:t>
            </a:r>
          </a:p>
          <a:p>
            <a:r>
              <a:rPr lang="en-US" sz="2000" dirty="0"/>
              <a:t>SHA-1:      n = 160 bits</a:t>
            </a:r>
          </a:p>
          <a:p>
            <a:r>
              <a:rPr lang="en-US" sz="2000" dirty="0"/>
              <a:t>SHA-256:  n = 256 bits</a:t>
            </a:r>
          </a:p>
          <a:p>
            <a:r>
              <a:rPr lang="en-US" sz="2000" dirty="0"/>
              <a:t>SHA-512:  n = 512 bits</a:t>
            </a:r>
          </a:p>
          <a:p>
            <a:r>
              <a:rPr lang="en-US" sz="2000" dirty="0"/>
              <a:t>SHA-3: 	   n = 224, 256, 384, 512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1" y="2894078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33791" y="2894078"/>
            <a:ext cx="82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H(M)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981200" y="4274403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security properties asked of hash functions</a:t>
            </a:r>
          </a:p>
        </p:txBody>
      </p:sp>
    </p:spTree>
    <p:extLst>
      <p:ext uri="{BB962C8B-B14F-4D97-AF65-F5344CB8AC3E}">
        <p14:creationId xmlns:p14="http://schemas.microsoft.com/office/powerpoint/2010/main" val="234429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Can build compression functions from suitable block ciphers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f(</a:t>
                </a:r>
                <a:r>
                  <a:rPr lang="en-US" dirty="0" err="1"/>
                  <a:t>z,m</a:t>
                </a:r>
                <a:r>
                  <a:rPr lang="en-US" dirty="0"/>
                  <a:t>)  =   E(</a:t>
                </a:r>
                <a:r>
                  <a:rPr lang="en-US" dirty="0" err="1"/>
                  <a:t>m,z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dirty="0"/>
                  <a:t>  z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Called Davies-Meyer construction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use AES, but security too low. Why?</a:t>
                </a:r>
              </a:p>
              <a:p>
                <a:endParaRPr lang="en-US" dirty="0"/>
              </a:p>
              <a:p>
                <a:r>
                  <a:rPr lang="en-US" dirty="0"/>
                  <a:t>SHA-1 uses custom E with k = d = 512 and n = 160</a:t>
                </a:r>
              </a:p>
              <a:p>
                <a:pPr lvl="1"/>
                <a:r>
                  <a:rPr lang="en-US" dirty="0"/>
                  <a:t>Message block length of SHA-1 is 512 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51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compression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1905000"/>
            <a:ext cx="4057055" cy="4221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1966080"/>
            <a:ext cx="4401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512-bit message into </a:t>
            </a:r>
          </a:p>
          <a:p>
            <a:r>
              <a:rPr lang="en-US" dirty="0"/>
              <a:t>	W</a:t>
            </a:r>
            <a:r>
              <a:rPr lang="en-US" baseline="-25000" dirty="0"/>
              <a:t>1</a:t>
            </a:r>
            <a:r>
              <a:rPr lang="en-US" dirty="0"/>
              <a:t>,…,W</a:t>
            </a:r>
            <a:r>
              <a:rPr lang="en-US" baseline="-25000" dirty="0"/>
              <a:t>80</a:t>
            </a:r>
            <a:r>
              <a:rPr lang="en-US" dirty="0"/>
              <a:t>  strings of length 32 bit values</a:t>
            </a:r>
          </a:p>
          <a:p>
            <a:r>
              <a:rPr lang="en-US" dirty="0"/>
              <a:t>	(Think of this as “key schedule”)</a:t>
            </a:r>
          </a:p>
          <a:p>
            <a:endParaRPr lang="en-US" dirty="0"/>
          </a:p>
          <a:p>
            <a:r>
              <a:rPr lang="en-US" dirty="0"/>
              <a:t>Chaining variable is 160 bits, 5 32-bit values</a:t>
            </a:r>
          </a:p>
          <a:p>
            <a:r>
              <a:rPr lang="en-US" dirty="0"/>
              <a:t>	A , B , C , D , E </a:t>
            </a:r>
          </a:p>
          <a:p>
            <a:endParaRPr lang="en-US" dirty="0"/>
          </a:p>
          <a:p>
            <a:r>
              <a:rPr lang="en-US" dirty="0"/>
              <a:t>F(B,C,D) function that changes over rounds:</a:t>
            </a:r>
          </a:p>
          <a:p>
            <a:r>
              <a:rPr lang="en-US" dirty="0"/>
              <a:t>0-19:  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((</a:t>
            </a:r>
            <a:r>
              <a:rPr lang="en-US" b="1" dirty="0"/>
              <a:t>not</a:t>
            </a:r>
            <a:r>
              <a:rPr lang="en-US" dirty="0"/>
              <a:t> B)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20-39: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r>
              <a:rPr lang="en-US" dirty="0"/>
              <a:t>40-59: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(C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60-79: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endParaRPr lang="en-US" dirty="0"/>
          </a:p>
          <a:p>
            <a:r>
              <a:rPr lang="en-US" dirty="0"/>
              <a:t>Constants K</a:t>
            </a:r>
            <a:r>
              <a:rPr lang="en-US" baseline="-25000" dirty="0"/>
              <a:t>1</a:t>
            </a:r>
            <a:r>
              <a:rPr lang="en-US" dirty="0"/>
              <a:t> , … , K</a:t>
            </a:r>
            <a:r>
              <a:rPr lang="en-US" baseline="-25000" dirty="0"/>
              <a:t>80</a:t>
            </a:r>
            <a:r>
              <a:rPr lang="en-US" dirty="0"/>
              <a:t> differ across rounds</a:t>
            </a:r>
          </a:p>
        </p:txBody>
      </p:sp>
    </p:spTree>
    <p:extLst>
      <p:ext uri="{BB962C8B-B14F-4D97-AF65-F5344CB8AC3E}">
        <p14:creationId xmlns:p14="http://schemas.microsoft.com/office/powerpoint/2010/main" val="192430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2004: Full break of MD5 announced by </a:t>
            </a:r>
            <a:r>
              <a:rPr lang="en-US" dirty="0" err="1"/>
              <a:t>Xiaoyun</a:t>
            </a:r>
            <a:r>
              <a:rPr lang="en-US" dirty="0"/>
              <a:t> Wang and co-authors</a:t>
            </a:r>
          </a:p>
          <a:p>
            <a:pPr lvl="1"/>
            <a:r>
              <a:rPr lang="en-US" dirty="0"/>
              <a:t>MD5 is easy to break now. You can download programs to do it on your laptop</a:t>
            </a:r>
          </a:p>
          <a:p>
            <a:r>
              <a:rPr lang="en-US" dirty="0"/>
              <a:t>2005: Announced faster than 2</a:t>
            </a:r>
            <a:r>
              <a:rPr lang="en-US" baseline="30000" dirty="0"/>
              <a:t>80</a:t>
            </a:r>
            <a:r>
              <a:rPr lang="en-US" dirty="0"/>
              <a:t> attack against SHA-1 by Wang et al. </a:t>
            </a:r>
          </a:p>
          <a:p>
            <a:pPr lvl="1"/>
            <a:r>
              <a:rPr lang="en-US" dirty="0"/>
              <a:t>Not practical to run (2</a:t>
            </a:r>
            <a:r>
              <a:rPr lang="en-US" baseline="30000" dirty="0"/>
              <a:t>69</a:t>
            </a:r>
            <a:r>
              <a:rPr lang="en-US" dirty="0"/>
              <a:t> estimated cost)</a:t>
            </a:r>
          </a:p>
          <a:p>
            <a:r>
              <a:rPr lang="en-US" dirty="0"/>
              <a:t>2017: CWI and Google announce first demonstrated collision</a:t>
            </a:r>
          </a:p>
        </p:txBody>
      </p:sp>
    </p:spTree>
    <p:extLst>
      <p:ext uri="{BB962C8B-B14F-4D97-AF65-F5344CB8AC3E}">
        <p14:creationId xmlns:p14="http://schemas.microsoft.com/office/powerpoint/2010/main" val="2585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2352" y="1524001"/>
            <a:ext cx="852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Chosen prefix P. Find two pairs of message blocks </a:t>
            </a:r>
          </a:p>
          <a:p>
            <a:r>
              <a:rPr lang="en-US" sz="2400" dirty="0"/>
              <a:t>M</a:t>
            </a:r>
            <a:r>
              <a:rPr lang="en-US" sz="2400" baseline="-25000" dirty="0"/>
              <a:t>1</a:t>
            </a:r>
            <a:r>
              <a:rPr lang="en-US" sz="2400" dirty="0"/>
              <a:t> , M</a:t>
            </a:r>
            <a:r>
              <a:rPr lang="en-US" sz="2400" baseline="-25000" dirty="0"/>
              <a:t>2</a:t>
            </a:r>
            <a:r>
              <a:rPr lang="en-US" sz="2400" dirty="0"/>
              <a:t>  and  M</a:t>
            </a:r>
            <a:r>
              <a:rPr lang="en-US" sz="2400" baseline="-25000" dirty="0"/>
              <a:t>1</a:t>
            </a:r>
            <a:r>
              <a:rPr lang="en-US" sz="2400" dirty="0"/>
              <a:t>’ ,  M</a:t>
            </a:r>
            <a:r>
              <a:rPr lang="en-US" sz="2400" baseline="-25000" dirty="0"/>
              <a:t>2</a:t>
            </a:r>
            <a:r>
              <a:rPr lang="en-US" sz="2400" dirty="0"/>
              <a:t>’  such that for any suffix 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2895601"/>
            <a:ext cx="717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SHA-1(P || M</a:t>
            </a:r>
            <a:r>
              <a:rPr lang="en-US" sz="2400" baseline="-25000" dirty="0"/>
              <a:t>1</a:t>
            </a:r>
            <a:r>
              <a:rPr lang="en-US" sz="2400" dirty="0"/>
              <a:t> || M</a:t>
            </a:r>
            <a:r>
              <a:rPr lang="en-US" sz="2400" baseline="-25000" dirty="0"/>
              <a:t>2</a:t>
            </a:r>
            <a:r>
              <a:rPr lang="en-US" sz="2400" dirty="0"/>
              <a:t> || S) = SHA-1(P || M</a:t>
            </a:r>
            <a:r>
              <a:rPr lang="en-US" sz="2400" baseline="-25000" dirty="0"/>
              <a:t>1</a:t>
            </a:r>
            <a:r>
              <a:rPr lang="en-US" sz="2400" dirty="0"/>
              <a:t>’ || M</a:t>
            </a:r>
            <a:r>
              <a:rPr lang="en-US" sz="2400" baseline="-25000" dirty="0"/>
              <a:t>2</a:t>
            </a:r>
            <a:r>
              <a:rPr lang="en-US" sz="2400" dirty="0"/>
              <a:t>’ || S)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1" y="4114800"/>
            <a:ext cx="8523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Referred to as a </a:t>
            </a:r>
            <a:r>
              <a:rPr lang="en-US" sz="2400" b="1" i="1" dirty="0"/>
              <a:t>identical-prefix collision attack</a:t>
            </a:r>
          </a:p>
          <a:p>
            <a:endParaRPr lang="en-US" sz="2400" i="1" dirty="0"/>
          </a:p>
          <a:p>
            <a:r>
              <a:rPr lang="en-US" sz="2400" dirty="0"/>
              <a:t>How?  Pick P, find M</a:t>
            </a:r>
            <a:r>
              <a:rPr lang="en-US" sz="2400" baseline="-25000" dirty="0"/>
              <a:t>1  </a:t>
            </a:r>
            <a:r>
              <a:rPr lang="en-US" sz="2400" dirty="0"/>
              <a:t>and M</a:t>
            </a:r>
            <a:r>
              <a:rPr lang="en-US" sz="2400" baseline="-25000" dirty="0"/>
              <a:t>1</a:t>
            </a:r>
            <a:r>
              <a:rPr lang="en-US" sz="2400" dirty="0"/>
              <a:t>’  that form near-collision on chaining variable. Then complete collision by finding M</a:t>
            </a:r>
            <a:r>
              <a:rPr lang="en-US" sz="2400" baseline="-25000" dirty="0"/>
              <a:t>2  </a:t>
            </a:r>
            <a:r>
              <a:rPr lang="en-US" sz="2400" dirty="0"/>
              <a:t>and M</a:t>
            </a:r>
            <a:r>
              <a:rPr lang="en-US" sz="2400" baseline="-25000" dirty="0"/>
              <a:t>2</a:t>
            </a:r>
            <a:r>
              <a:rPr lang="en-US" sz="2400" dirty="0"/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6050341"/>
            <a:ext cx="852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 show how to extend to build colliding PDF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14:cNvPr>
              <p14:cNvContentPartPr/>
              <p14:nvPr/>
            </p14:nvContentPartPr>
            <p14:xfrm>
              <a:off x="5418720" y="2877840"/>
              <a:ext cx="4245480" cy="62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9360" y="2868480"/>
                <a:ext cx="4264200" cy="6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89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044"/>
          <a:stretch/>
        </p:blipFill>
        <p:spPr>
          <a:xfrm>
            <a:off x="1524000" y="1711830"/>
            <a:ext cx="9144000" cy="3393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1" y="5486400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Required 2</a:t>
            </a:r>
            <a:r>
              <a:rPr lang="en-US" sz="2000" baseline="30000" dirty="0"/>
              <a:t>63.1</a:t>
            </a:r>
            <a:r>
              <a:rPr lang="en-US" sz="2000" dirty="0"/>
              <a:t> SHA-1 compression function applications</a:t>
            </a:r>
            <a:r>
              <a:rPr lang="en-US" sz="2000" baseline="30000" dirty="0"/>
              <a:t> </a:t>
            </a:r>
          </a:p>
          <a:p>
            <a:r>
              <a:rPr lang="en-US" sz="2000" dirty="0"/>
              <a:t>100,000x faster than birthday attack (2</a:t>
            </a:r>
            <a:r>
              <a:rPr lang="en-US" sz="2000" baseline="30000" dirty="0"/>
              <a:t>80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40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Fallout of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295400"/>
            <a:ext cx="10210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SVN repositories can be broken (</a:t>
            </a:r>
            <a:r>
              <a:rPr lang="en-US" sz="2800" dirty="0" err="1"/>
              <a:t>DoS</a:t>
            </a:r>
            <a:r>
              <a:rPr lang="en-US" sz="2800" dirty="0"/>
              <a:t> attack)</a:t>
            </a:r>
          </a:p>
          <a:p>
            <a:r>
              <a:rPr lang="en-US" sz="2800" dirty="0"/>
              <a:t>	- Checking in the two </a:t>
            </a:r>
            <a:r>
              <a:rPr lang="en-US" sz="2800" dirty="0" err="1"/>
              <a:t>SHAttered</a:t>
            </a:r>
            <a:r>
              <a:rPr lang="en-US" sz="2800" dirty="0"/>
              <a:t> PDFs corrupts repo</a:t>
            </a:r>
          </a:p>
          <a:p>
            <a:endParaRPr lang="en-US" sz="2800" dirty="0"/>
          </a:p>
          <a:p>
            <a:r>
              <a:rPr lang="en-US" sz="2800" dirty="0"/>
              <a:t>Linus Torvalds misunderstands security…</a:t>
            </a:r>
          </a:p>
          <a:p>
            <a:r>
              <a:rPr lang="en-US" sz="2800" dirty="0"/>
              <a:t>(to paraphrase) GIT’s ok because we can trust everyone 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plus.google.com</a:t>
            </a:r>
            <a:r>
              <a:rPr lang="en-US" sz="2000" dirty="0"/>
              <a:t>/+</a:t>
            </a:r>
            <a:r>
              <a:rPr lang="en-US" sz="2000" dirty="0" err="1"/>
              <a:t>LinusTorvalds</a:t>
            </a:r>
            <a:r>
              <a:rPr lang="en-US" sz="2000" dirty="0"/>
              <a:t>/posts/7tp2gYWQugL</a:t>
            </a:r>
          </a:p>
          <a:p>
            <a:endParaRPr lang="en-US" sz="2800" dirty="0"/>
          </a:p>
          <a:p>
            <a:r>
              <a:rPr lang="en-US" sz="2800" dirty="0"/>
              <a:t>Marc Stevens &amp; Dan </a:t>
            </a:r>
            <a:r>
              <a:rPr lang="en-US" sz="2800" dirty="0" err="1"/>
              <a:t>Shumow</a:t>
            </a:r>
            <a:r>
              <a:rPr lang="en-US" sz="2800" dirty="0"/>
              <a:t> (Microsoft) developed </a:t>
            </a:r>
            <a:r>
              <a:rPr lang="en-US" sz="2800" i="1" dirty="0"/>
              <a:t>counter-cryptanalysis tool</a:t>
            </a:r>
          </a:p>
          <a:p>
            <a:r>
              <a:rPr lang="en-US" sz="2400" dirty="0"/>
              <a:t>	Way to detect if a particular file is one half of colliding pair</a:t>
            </a:r>
          </a:p>
          <a:p>
            <a:r>
              <a:rPr lang="en-US" sz="2400" dirty="0"/>
              <a:t>	Deployed at several large companies</a:t>
            </a:r>
          </a:p>
          <a:p>
            <a:endParaRPr lang="en-US" sz="2400" dirty="0"/>
          </a:p>
          <a:p>
            <a:r>
              <a:rPr lang="en-US" sz="2800" dirty="0"/>
              <a:t>Ongoing migration away from SHA-1 to SHA-256 / SHA-3</a:t>
            </a:r>
          </a:p>
        </p:txBody>
      </p:sp>
    </p:spTree>
    <p:extLst>
      <p:ext uri="{BB962C8B-B14F-4D97-AF65-F5344CB8AC3E}">
        <p14:creationId xmlns:p14="http://schemas.microsoft.com/office/powerpoint/2010/main" val="2049532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SHA-3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C8FE-3E26-1B46-B9FF-51602597B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SHA-1 attacks prompted NIST competition for new hash function 2007-2012</a:t>
            </a:r>
          </a:p>
          <a:p>
            <a:r>
              <a:rPr lang="en-US" dirty="0"/>
              <a:t>51 submissions; 14 proceeded to round 2; 5 finalists</a:t>
            </a:r>
          </a:p>
          <a:p>
            <a:r>
              <a:rPr lang="en-US" dirty="0"/>
              <a:t>KECCAK selected as winner</a:t>
            </a:r>
          </a:p>
          <a:p>
            <a:pPr lvl="1"/>
            <a:r>
              <a:rPr lang="en-US" dirty="0" err="1"/>
              <a:t>Bertoni</a:t>
            </a:r>
            <a:r>
              <a:rPr lang="en-US" dirty="0"/>
              <a:t>, Daemon, </a:t>
            </a:r>
            <a:r>
              <a:rPr lang="en-US" dirty="0" err="1"/>
              <a:t>Peeters</a:t>
            </a:r>
            <a:r>
              <a:rPr lang="en-US" dirty="0"/>
              <a:t>, Van </a:t>
            </a:r>
            <a:r>
              <a:rPr lang="en-US" dirty="0" err="1"/>
              <a:t>Assche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4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D97-C305-7B40-AE21-5456E64F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Sponge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A5B9-C211-F04E-9B17-75C1006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Illustration of the sponge construction">
            <a:extLst>
              <a:ext uri="{FF2B5EF4-FFF2-40B4-BE49-F238E27FC236}">
                <a16:creationId xmlns:a16="http://schemas.microsoft.com/office/drawing/2014/main" id="{78965AE9-B3D2-C648-8D51-8E01C69F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1728"/>
            <a:ext cx="11277600" cy="50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14:cNvPr>
              <p14:cNvContentPartPr/>
              <p14:nvPr/>
            </p14:nvContentPartPr>
            <p14:xfrm>
              <a:off x="6747120" y="3100680"/>
              <a:ext cx="1883160" cy="318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7760" y="3091320"/>
                <a:ext cx="1901880" cy="32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2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Towards using hash functions as PRFs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5538325" y="2706624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5271625" y="3049524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39742" y="2866448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51" y="2738736"/>
            <a:ext cx="123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||   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97642" y="3049525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BA1216-11F5-B042-A668-1DD67CB04998}"/>
              </a:ext>
            </a:extLst>
          </p:cNvPr>
          <p:cNvSpPr txBox="1"/>
          <p:nvPr/>
        </p:nvSpPr>
        <p:spPr>
          <a:xfrm>
            <a:off x="1019278" y="1600200"/>
            <a:ext cx="1035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 functions don’t have keys. So we must key them somehow to treat as PRFs.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6C84-32B3-4640-997F-B0A516BEA774}"/>
              </a:ext>
            </a:extLst>
          </p:cNvPr>
          <p:cNvSpPr txBox="1"/>
          <p:nvPr/>
        </p:nvSpPr>
        <p:spPr>
          <a:xfrm>
            <a:off x="1019277" y="4038600"/>
            <a:ext cx="583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vulnerable to </a:t>
            </a:r>
            <a:r>
              <a:rPr lang="en-US" sz="2400" b="1" i="1" dirty="0"/>
              <a:t>length extension attacks</a:t>
            </a:r>
          </a:p>
        </p:txBody>
      </p:sp>
    </p:spTree>
    <p:extLst>
      <p:ext uri="{BB962C8B-B14F-4D97-AF65-F5344CB8AC3E}">
        <p14:creationId xmlns:p14="http://schemas.microsoft.com/office/powerpoint/2010/main" val="3615115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PRFs with hash functions: HMAC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2" y="153120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 hash function H to build a MAC. K is a secret key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4984284" y="27813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4717584" y="3124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5949584" y="3124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85701" y="29411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5938" y="2813412"/>
            <a:ext cx="191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</a:t>
            </a:r>
            <a:r>
              <a:rPr lang="en-US" sz="2400" dirty="0" err="1"/>
              <a:t>ipad</a:t>
            </a:r>
            <a:r>
              <a:rPr lang="en-US" sz="2400" dirty="0"/>
              <a:t> || 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04338" y="37331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37139" y="3799898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 </a:t>
            </a:r>
            <a:r>
              <a:rPr lang="en-US" sz="2400" dirty="0" err="1"/>
              <a:t>opad</a:t>
            </a:r>
            <a:r>
              <a:rPr lang="en-US" sz="2400" dirty="0"/>
              <a:t>  || h  </a:t>
            </a:r>
          </a:p>
        </p:txBody>
      </p:sp>
      <p:grpSp>
        <p:nvGrpSpPr>
          <p:cNvPr id="17" name="Group 43"/>
          <p:cNvGrpSpPr>
            <a:grpSpLocks/>
          </p:cNvGrpSpPr>
          <p:nvPr/>
        </p:nvGrpSpPr>
        <p:grpSpPr bwMode="auto">
          <a:xfrm flipV="1">
            <a:off x="2964984" y="2986088"/>
            <a:ext cx="193675" cy="214313"/>
            <a:chOff x="3113" y="1689"/>
            <a:chExt cx="122" cy="135"/>
          </a:xfrm>
        </p:grpSpPr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43"/>
          <p:cNvGrpSpPr>
            <a:grpSpLocks/>
          </p:cNvGrpSpPr>
          <p:nvPr/>
        </p:nvGrpSpPr>
        <p:grpSpPr bwMode="auto">
          <a:xfrm flipV="1">
            <a:off x="4976864" y="3956763"/>
            <a:ext cx="193675" cy="214313"/>
            <a:chOff x="3113" y="1689"/>
            <a:chExt cx="122" cy="135"/>
          </a:xfrm>
        </p:grpSpPr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rapezoid 26"/>
          <p:cNvSpPr/>
          <p:nvPr/>
        </p:nvSpPr>
        <p:spPr>
          <a:xfrm rot="5400000">
            <a:off x="7177038" y="3687121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6910338" y="40300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8142338" y="40300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78455" y="3846945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82984" y="3124201"/>
            <a:ext cx="0" cy="751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0338" y="2580697"/>
            <a:ext cx="267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ipad</a:t>
            </a:r>
            <a:r>
              <a:rPr lang="en-US" dirty="0"/>
              <a:t> != </a:t>
            </a:r>
            <a:r>
              <a:rPr lang="en-US" dirty="0" err="1"/>
              <a:t>opad</a:t>
            </a:r>
            <a:r>
              <a:rPr lang="en-US" dirty="0"/>
              <a:t> are constants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81201" y="5177136"/>
            <a:ext cx="867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slight simplification, assuming |K| less than block length of H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786736"/>
            <a:ext cx="461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HMAC-SHA-1, HMAC-SHA-256, etc. </a:t>
            </a:r>
          </a:p>
        </p:txBody>
      </p:sp>
    </p:spTree>
    <p:extLst>
      <p:ext uri="{BB962C8B-B14F-4D97-AF65-F5344CB8AC3E}">
        <p14:creationId xmlns:p14="http://schemas.microsoft.com/office/powerpoint/2010/main" val="229301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cryptographic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comparison </a:t>
            </a:r>
          </a:p>
          <a:p>
            <a:r>
              <a:rPr lang="en-US" dirty="0"/>
              <a:t>Digital signatures (coming up later)</a:t>
            </a:r>
          </a:p>
          <a:p>
            <a:r>
              <a:rPr lang="en-US" dirty="0"/>
              <a:t>For message authentication codes</a:t>
            </a:r>
          </a:p>
          <a:p>
            <a:r>
              <a:rPr lang="en-US" dirty="0"/>
              <a:t>Key derivation</a:t>
            </a:r>
          </a:p>
          <a:p>
            <a:r>
              <a:rPr lang="en-US" dirty="0"/>
              <a:t>Password hashing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9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Cryptographic 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b="1" dirty="0"/>
                  <a:t>Collision resistance: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No computationally efficient adversary can find </a:t>
                </a:r>
              </a:p>
              <a:p>
                <a:r>
                  <a:rPr lang="en-US" sz="2400" dirty="0"/>
                  <a:t>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M’ such that H(M) = H(M’)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blipFill>
                <a:blip r:embed="rId2"/>
                <a:stretch>
                  <a:fillRect l="-1190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>
            <a:extLst>
              <a:ext uri="{FF2B5EF4-FFF2-40B4-BE49-F238E27FC236}">
                <a16:creationId xmlns:a16="http://schemas.microsoft.com/office/drawing/2014/main" id="{AEA6638F-35F5-2443-80F4-1129895F9035}"/>
              </a:ext>
            </a:extLst>
          </p:cNvPr>
          <p:cNvSpPr/>
          <p:nvPr/>
        </p:nvSpPr>
        <p:spPr>
          <a:xfrm rot="5400000">
            <a:off x="3086100" y="2278916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B5353-6CF9-2047-A4F9-D89B97CC895D}"/>
              </a:ext>
            </a:extLst>
          </p:cNvPr>
          <p:cNvCxnSpPr/>
          <p:nvPr/>
        </p:nvCxnSpPr>
        <p:spPr>
          <a:xfrm rot="10800000">
            <a:off x="2819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2A6B8B-F63B-0141-9B05-328B47E270AB}"/>
              </a:ext>
            </a:extLst>
          </p:cNvPr>
          <p:cNvCxnSpPr/>
          <p:nvPr/>
        </p:nvCxnSpPr>
        <p:spPr>
          <a:xfrm rot="10800000">
            <a:off x="4051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681FFC-FED4-D54A-8974-75B16F9F4478}"/>
              </a:ext>
            </a:extLst>
          </p:cNvPr>
          <p:cNvSpPr txBox="1"/>
          <p:nvPr/>
        </p:nvSpPr>
        <p:spPr>
          <a:xfrm>
            <a:off x="3487517" y="243874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FE65-B53E-8045-B0FD-4C20867C2154}"/>
              </a:ext>
            </a:extLst>
          </p:cNvPr>
          <p:cNvSpPr txBox="1"/>
          <p:nvPr/>
        </p:nvSpPr>
        <p:spPr>
          <a:xfrm>
            <a:off x="6899119" y="1752600"/>
            <a:ext cx="40222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MD5:        n = 128 bits</a:t>
            </a:r>
          </a:p>
          <a:p>
            <a:r>
              <a:rPr lang="en-US" sz="2000" dirty="0"/>
              <a:t>SHA-1:      n = 160 bits</a:t>
            </a:r>
          </a:p>
          <a:p>
            <a:r>
              <a:rPr lang="en-US" sz="2000" dirty="0"/>
              <a:t>SHA-256:  n = 256 bits</a:t>
            </a:r>
          </a:p>
          <a:p>
            <a:r>
              <a:rPr lang="en-US" sz="2000" dirty="0"/>
              <a:t>SHA-512:  n = 512 bits</a:t>
            </a:r>
          </a:p>
          <a:p>
            <a:r>
              <a:rPr lang="en-US" sz="2000" dirty="0"/>
              <a:t>SHA-3: 	   n = 224, 256, 384, 512 bits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9B586-A479-6047-8448-1A297DFEB22A}"/>
              </a:ext>
            </a:extLst>
          </p:cNvPr>
          <p:cNvSpPr txBox="1"/>
          <p:nvPr/>
        </p:nvSpPr>
        <p:spPr>
          <a:xfrm>
            <a:off x="2133601" y="2315494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2684E-7D5F-434C-9045-D86D6853B281}"/>
              </a:ext>
            </a:extLst>
          </p:cNvPr>
          <p:cNvSpPr txBox="1"/>
          <p:nvPr/>
        </p:nvSpPr>
        <p:spPr>
          <a:xfrm>
            <a:off x="4733791" y="2315494"/>
            <a:ext cx="82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38136-A8E2-D148-BE70-F8E50B57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58865"/>
            <a:ext cx="3073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BE431-A10E-504F-9738-BE365ADEB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28" y="5649101"/>
            <a:ext cx="4495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1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Collisions always exist</a:t>
            </a:r>
          </a:p>
        </p:txBody>
      </p:sp>
      <p:sp>
        <p:nvSpPr>
          <p:cNvPr id="4" name="Oval 3"/>
          <p:cNvSpPr/>
          <p:nvPr/>
        </p:nvSpPr>
        <p:spPr>
          <a:xfrm>
            <a:off x="914400" y="2057400"/>
            <a:ext cx="2514600" cy="3581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1"/>
            <a:ext cx="446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(usually all strings up to some length)</a:t>
            </a:r>
          </a:p>
          <a:p>
            <a:r>
              <a:rPr lang="en-US" dirty="0"/>
              <a:t>SHA-256:  up to length 2</a:t>
            </a:r>
            <a:r>
              <a:rPr lang="en-US" baseline="30000" dirty="0"/>
              <a:t>64</a:t>
            </a:r>
            <a:r>
              <a:rPr lang="en-US" dirty="0"/>
              <a:t>-1</a:t>
            </a:r>
          </a:p>
        </p:txBody>
      </p:sp>
      <p:sp>
        <p:nvSpPr>
          <p:cNvPr id="6" name="Oval 5"/>
          <p:cNvSpPr/>
          <p:nvPr/>
        </p:nvSpPr>
        <p:spPr>
          <a:xfrm>
            <a:off x="6172200" y="2438400"/>
            <a:ext cx="1310462" cy="182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1544521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  {0,1}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84391" y="5410201"/>
            <a:ext cx="282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drawn to scale!!!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52800" y="49530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4343400"/>
            <a:ext cx="914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438400" y="27662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3200" y="3048001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14" idx="7"/>
            <a:endCxn id="15" idx="2"/>
          </p:cNvCxnSpPr>
          <p:nvPr/>
        </p:nvCxnSpPr>
        <p:spPr>
          <a:xfrm rot="16200000" flipH="1">
            <a:off x="4397079" y="956569"/>
            <a:ext cx="327525" cy="3984718"/>
          </a:xfrm>
          <a:prstGeom prst="curvedConnector4">
            <a:avLst>
              <a:gd name="adj1" fmla="val -69796"/>
              <a:gd name="adj2" fmla="val 502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78351" y="2364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3946" y="25891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20" name="Oval 19"/>
          <p:cNvSpPr/>
          <p:nvPr/>
        </p:nvSpPr>
        <p:spPr>
          <a:xfrm>
            <a:off x="2243254" y="4379715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12129" y="37187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>
            <a:stCxn id="20" idx="4"/>
            <a:endCxn id="21" idx="4"/>
          </p:cNvCxnSpPr>
          <p:nvPr/>
        </p:nvCxnSpPr>
        <p:spPr>
          <a:xfrm rot="5400000" flipH="1" flipV="1">
            <a:off x="4173394" y="1994161"/>
            <a:ext cx="660995" cy="4368875"/>
          </a:xfrm>
          <a:prstGeom prst="curvedConnector3">
            <a:avLst>
              <a:gd name="adj1" fmla="val -34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23849" y="43434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H(M’’)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20266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M’’</a:t>
            </a:r>
          </a:p>
        </p:txBody>
      </p:sp>
      <p:sp>
        <p:nvSpPr>
          <p:cNvPr id="27" name="Oval 26"/>
          <p:cNvSpPr/>
          <p:nvPr/>
        </p:nvSpPr>
        <p:spPr>
          <a:xfrm>
            <a:off x="1938454" y="3606047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24000" y="34290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</a:t>
            </a:r>
          </a:p>
        </p:txBody>
      </p:sp>
      <p:cxnSp>
        <p:nvCxnSpPr>
          <p:cNvPr id="29" name="Curved Connector 28"/>
          <p:cNvCxnSpPr>
            <a:stCxn id="27" idx="6"/>
            <a:endCxn id="15" idx="4"/>
          </p:cNvCxnSpPr>
          <p:nvPr/>
        </p:nvCxnSpPr>
        <p:spPr>
          <a:xfrm flipV="1">
            <a:off x="2090854" y="3177381"/>
            <a:ext cx="4538546" cy="49335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321206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1000" y="5943600"/>
            <a:ext cx="7585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Pigeonhole principle: </a:t>
            </a:r>
          </a:p>
          <a:p>
            <a:r>
              <a:rPr lang="en-US" sz="2000" dirty="0"/>
              <a:t>size of domain larger than size of range implies there must be collisions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12681-ACDD-4C4D-880E-B2ABAE850D26}"/>
              </a:ext>
            </a:extLst>
          </p:cNvPr>
          <p:cNvSpPr txBox="1"/>
          <p:nvPr/>
        </p:nvSpPr>
        <p:spPr>
          <a:xfrm>
            <a:off x="8244662" y="2514600"/>
            <a:ext cx="356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exists CR adversary that wins with probability 1 and is efficient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F20F6-696D-4742-957E-26A03993FD7D}"/>
              </a:ext>
            </a:extLst>
          </p:cNvPr>
          <p:cNvSpPr txBox="1"/>
          <p:nvPr/>
        </p:nvSpPr>
        <p:spPr>
          <a:xfrm>
            <a:off x="8244662" y="3944141"/>
            <a:ext cx="3566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“Human ignorance”:</a:t>
            </a:r>
          </a:p>
          <a:p>
            <a:r>
              <a:rPr lang="en-US" sz="2400" dirty="0"/>
              <a:t>We can’t figure out what such an adversary is.</a:t>
            </a:r>
          </a:p>
          <a:p>
            <a:r>
              <a:rPr lang="en-US" sz="2400" dirty="0"/>
              <a:t>Good enough as an assumption</a:t>
            </a:r>
          </a:p>
          <a:p>
            <a:endParaRPr lang="en-US" sz="2400" dirty="0"/>
          </a:p>
          <a:p>
            <a:r>
              <a:rPr lang="en-US" sz="2400" dirty="0"/>
              <a:t>See [</a:t>
            </a:r>
            <a:r>
              <a:rPr lang="en-US" sz="2400" dirty="0" err="1"/>
              <a:t>Rogaway</a:t>
            </a:r>
            <a:r>
              <a:rPr lang="en-US" sz="2400" dirty="0"/>
              <a:t> 06]</a:t>
            </a:r>
          </a:p>
        </p:txBody>
      </p:sp>
    </p:spTree>
    <p:extLst>
      <p:ext uri="{BB962C8B-B14F-4D97-AF65-F5344CB8AC3E}">
        <p14:creationId xmlns:p14="http://schemas.microsoft.com/office/powerpoint/2010/main" val="13475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53800" cy="4525963"/>
          </a:xfrm>
        </p:spPr>
        <p:txBody>
          <a:bodyPr/>
          <a:lstStyle/>
          <a:p>
            <a:r>
              <a:rPr lang="en-US" dirty="0"/>
              <a:t>What is best possible security achievable by hash function with output length n bits?</a:t>
            </a:r>
          </a:p>
          <a:p>
            <a:endParaRPr lang="en-US" dirty="0"/>
          </a:p>
          <a:p>
            <a:r>
              <a:rPr lang="en-US" u="sng" dirty="0"/>
              <a:t>Answer</a:t>
            </a:r>
            <a:r>
              <a:rPr lang="en-US" dirty="0"/>
              <a:t>:  security is only achievable up to 2</a:t>
            </a:r>
            <a:r>
              <a:rPr lang="en-US" baseline="30000" dirty="0"/>
              <a:t>n/2</a:t>
            </a:r>
            <a:r>
              <a:rPr lang="en-US" dirty="0"/>
              <a:t> hash computations</a:t>
            </a:r>
          </a:p>
        </p:txBody>
      </p:sp>
    </p:spTree>
    <p:extLst>
      <p:ext uri="{BB962C8B-B14F-4D97-AF65-F5344CB8AC3E}">
        <p14:creationId xmlns:p14="http://schemas.microsoft.com/office/powerpoint/2010/main" val="33424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4608493"/>
            <a:ext cx="7357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H is </a:t>
            </a:r>
            <a:r>
              <a:rPr lang="en-US" sz="2800" i="1" dirty="0"/>
              <a:t>regular</a:t>
            </a:r>
            <a:r>
              <a:rPr lang="en-US" sz="2800" dirty="0"/>
              <a:t> then probability of success is exactly birthday probability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/>
                  <a:t>Pr</a:t>
                </a:r>
                <a:r>
                  <a:rPr lang="en-US" sz="2800" dirty="0"/>
                  <a:t>[A finds collision]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blipFill>
                <a:blip r:embed="rId2"/>
                <a:stretch>
                  <a:fillRect l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A:</a:t>
                </a:r>
              </a:p>
              <a:p>
                <a:r>
                  <a:rPr lang="en-US" sz="2400" dirty="0"/>
                  <a:t>For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= 1 to q do:</a:t>
                </a:r>
              </a:p>
              <a:p>
                <a:r>
                  <a:rPr lang="en-US" sz="2400" dirty="0"/>
                  <a:t>	X</a:t>
                </a:r>
                <a:r>
                  <a:rPr lang="en-US" sz="2400" baseline="-25000" dirty="0"/>
                  <a:t>i </a:t>
                </a:r>
                <a:r>
                  <a:rPr lang="en-US" sz="2400" dirty="0"/>
                  <a:t>&lt;-$ {0,1}</a:t>
                </a:r>
                <a:r>
                  <a:rPr lang="en-US" sz="2400" baseline="30000" dirty="0"/>
                  <a:t>m</a:t>
                </a:r>
              </a:p>
              <a:p>
                <a:r>
                  <a:rPr lang="en-US" sz="2400" baseline="30000" dirty="0"/>
                  <a:t>	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&lt;- H(X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If exists </a:t>
                </a:r>
                <a:r>
                  <a:rPr lang="en-US" sz="2400" dirty="0" err="1"/>
                  <a:t>i,j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and 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 then</a:t>
                </a:r>
              </a:p>
              <a:p>
                <a:r>
                  <a:rPr lang="en-US" sz="2400" dirty="0"/>
                  <a:t>	Return 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,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fail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blipFill>
                <a:blip r:embed="rId3"/>
                <a:stretch>
                  <a:fillRect l="-1842" t="-1887" r="-78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90600" y="1371600"/>
            <a:ext cx="655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m be some length in domain of hash function 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1257" y="3465835"/>
            <a:ext cx="256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# of domain points </a:t>
            </a:r>
          </a:p>
          <a:p>
            <a:r>
              <a:rPr lang="en-US" dirty="0"/>
              <a:t>map to each range point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5573257" y="3789000"/>
            <a:ext cx="3048000" cy="793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Choose q values Y</a:t>
            </a:r>
            <a:r>
              <a:rPr lang="en-US" sz="2800" baseline="-25000" dirty="0"/>
              <a:t>1</a:t>
            </a:r>
            <a:r>
              <a:rPr lang="en-US" sz="2800" dirty="0"/>
              <a:t>,…,</a:t>
            </a:r>
            <a:r>
              <a:rPr lang="en-US" sz="2800" dirty="0" err="1"/>
              <a:t>Y</a:t>
            </a:r>
            <a:r>
              <a:rPr lang="en-US" sz="2800" baseline="-25000" dirty="0" err="1"/>
              <a:t>q</a:t>
            </a:r>
            <a:r>
              <a:rPr lang="en-US" sz="2800" dirty="0"/>
              <a:t> from {0,1}</a:t>
            </a:r>
            <a:r>
              <a:rPr lang="en-US" sz="2800" baseline="30000" dirty="0"/>
              <a:t>n</a:t>
            </a:r>
            <a:r>
              <a:rPr lang="en-US" sz="2800" dirty="0"/>
              <a:t> at random. What is probability that two are the same?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=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 …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 ]</a:t>
                </a:r>
              </a:p>
              <a:p>
                <a:r>
                  <a:rPr lang="en-US" sz="2800" dirty="0"/>
                  <a:t>		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]  + … +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]</a:t>
                </a:r>
              </a:p>
              <a:p>
                <a:r>
                  <a:rPr lang="en-US" sz="2800" dirty="0"/>
                  <a:t>		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…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		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blipFill>
                <a:blip r:embed="rId2"/>
                <a:stretch>
                  <a:fillRect l="-1930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14654" y="2438400"/>
            <a:ext cx="735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</a:t>
            </a:r>
            <a:r>
              <a:rPr lang="en-US" sz="2800" dirty="0" err="1"/>
              <a:t>Coll</a:t>
            </a:r>
            <a:r>
              <a:rPr lang="en-US" sz="2800" baseline="-25000" dirty="0" err="1"/>
              <a:t>i</a:t>
            </a:r>
            <a:r>
              <a:rPr lang="en-US" sz="2800" dirty="0"/>
              <a:t> be event that Y</a:t>
            </a:r>
            <a:r>
              <a:rPr lang="en-US" sz="2800" baseline="-25000" dirty="0"/>
              <a:t>i</a:t>
            </a:r>
            <a:r>
              <a:rPr lang="en-US" sz="2800" dirty="0"/>
              <a:t> = </a:t>
            </a:r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r>
              <a:rPr lang="en-US" sz="2800" dirty="0"/>
              <a:t> for some j &lt; </a:t>
            </a:r>
            <a:r>
              <a:rPr lang="en-US" sz="2800" dirty="0" err="1"/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Another proof shows that if q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2</a:t>
                </a:r>
                <a:r>
                  <a:rPr lang="en-US" sz="2800" baseline="30000" dirty="0"/>
                  <a:t>(n+1)/2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blipFill>
                <a:blip r:embed="rId3"/>
                <a:stretch>
                  <a:fillRect l="-154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2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 run 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362201"/>
            <a:ext cx="2918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MD5:        n = 128 bits</a:t>
            </a:r>
          </a:p>
          <a:p>
            <a:r>
              <a:rPr lang="en-US" sz="2400" dirty="0"/>
              <a:t>SHA-1:      n = 160 bits</a:t>
            </a:r>
          </a:p>
          <a:p>
            <a:r>
              <a:rPr lang="en-US" sz="2400" dirty="0"/>
              <a:t>SHA-256:  n = 256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2362200"/>
            <a:ext cx="347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    MD5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80</a:t>
            </a:r>
            <a:r>
              <a:rPr lang="en-US" sz="2400" dirty="0"/>
              <a:t>     SHA-1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128</a:t>
            </a:r>
            <a:r>
              <a:rPr lang="en-US" sz="2400" dirty="0"/>
              <a:t>    SHA-2 computations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1" y="4267201"/>
            <a:ext cx="448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too small by today’s standards!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429" y="5024736"/>
            <a:ext cx="813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Bitcoin network computes about 2</a:t>
            </a:r>
            <a:r>
              <a:rPr lang="en-US" sz="2400" baseline="30000" dirty="0"/>
              <a:t>65</a:t>
            </a:r>
            <a:r>
              <a:rPr lang="en-US" sz="2400" dirty="0"/>
              <a:t> SHA-256 hashes </a:t>
            </a:r>
            <a:r>
              <a:rPr lang="en-US" sz="2400" b="1" i="1" dirty="0"/>
              <a:t>per second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5944" y="5597604"/>
            <a:ext cx="39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2133417102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51835</TotalTime>
  <Words>1354</Words>
  <Application>Microsoft Macintosh PowerPoint</Application>
  <PresentationFormat>Widescreen</PresentationFormat>
  <Paragraphs>282</Paragraphs>
  <Slides>30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Cambria Math</vt:lpstr>
      <vt:lpstr>Gill Sans MT</vt:lpstr>
      <vt:lpstr>Times New Roman</vt:lpstr>
      <vt:lpstr>MyTheme</vt:lpstr>
      <vt:lpstr>CS 6831 Designing Secure Cryptography</vt:lpstr>
      <vt:lpstr>Cryptographic hash functions</vt:lpstr>
      <vt:lpstr>Applications of cryptographic hashing</vt:lpstr>
      <vt:lpstr>Cryptographic hash functions</vt:lpstr>
      <vt:lpstr>Collisions always exist</vt:lpstr>
      <vt:lpstr>Birthday attacks</vt:lpstr>
      <vt:lpstr>The birthday attack</vt:lpstr>
      <vt:lpstr>The birthday problem</vt:lpstr>
      <vt:lpstr>Birthday attack run times</vt:lpstr>
      <vt:lpstr>CBC-MAC is not CR</vt:lpstr>
      <vt:lpstr>PowerPoint Presentation</vt:lpstr>
      <vt:lpstr>PowerPoint Presentation</vt:lpstr>
      <vt:lpstr>Building compression functions</vt:lpstr>
      <vt:lpstr>Building compression functions</vt:lpstr>
      <vt:lpstr>Ideal cipher model</vt:lpstr>
      <vt:lpstr>Davies-Meyers compression function</vt:lpstr>
      <vt:lpstr>PowerPoint Presentation</vt:lpstr>
      <vt:lpstr>Davies-Meyers compression function</vt:lpstr>
      <vt:lpstr>PowerPoint Presentation</vt:lpstr>
      <vt:lpstr>Building compression functions</vt:lpstr>
      <vt:lpstr>SHA-1 compression function</vt:lpstr>
      <vt:lpstr>Cryptanalysis results</vt:lpstr>
      <vt:lpstr>SHAttered attack</vt:lpstr>
      <vt:lpstr>SHAttered attack</vt:lpstr>
      <vt:lpstr>Fallout of attack</vt:lpstr>
      <vt:lpstr>SHA-3 competition</vt:lpstr>
      <vt:lpstr>Sponge construction</vt:lpstr>
      <vt:lpstr>Towards using hash functions as PRFs</vt:lpstr>
      <vt:lpstr>Building PRFs with hash functions: HMAC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942</cp:revision>
  <cp:lastPrinted>2019-01-23T18:40:35Z</cp:lastPrinted>
  <dcterms:created xsi:type="dcterms:W3CDTF">2017-09-22T05:03:35Z</dcterms:created>
  <dcterms:modified xsi:type="dcterms:W3CDTF">2019-03-07T15:23:26Z</dcterms:modified>
</cp:coreProperties>
</file>